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347" r:id="rId5"/>
    <p:sldId id="260" r:id="rId6"/>
    <p:sldId id="261" r:id="rId7"/>
    <p:sldId id="329" r:id="rId8"/>
    <p:sldId id="315" r:id="rId9"/>
    <p:sldId id="335" r:id="rId10"/>
    <p:sldId id="325" r:id="rId11"/>
    <p:sldId id="327" r:id="rId12"/>
    <p:sldId id="307" r:id="rId13"/>
    <p:sldId id="316" r:id="rId14"/>
    <p:sldId id="308" r:id="rId15"/>
    <p:sldId id="311" r:id="rId16"/>
    <p:sldId id="309" r:id="rId17"/>
    <p:sldId id="310" r:id="rId18"/>
    <p:sldId id="321" r:id="rId19"/>
    <p:sldId id="317" r:id="rId20"/>
    <p:sldId id="340" r:id="rId21"/>
    <p:sldId id="346" r:id="rId22"/>
    <p:sldId id="348" r:id="rId23"/>
    <p:sldId id="345" r:id="rId24"/>
    <p:sldId id="320" r:id="rId25"/>
    <p:sldId id="331" r:id="rId26"/>
    <p:sldId id="332" r:id="rId27"/>
    <p:sldId id="312" r:id="rId28"/>
    <p:sldId id="318" r:id="rId29"/>
    <p:sldId id="338" r:id="rId30"/>
    <p:sldId id="344" r:id="rId31"/>
    <p:sldId id="342" r:id="rId32"/>
    <p:sldId id="314" r:id="rId33"/>
    <p:sldId id="264" r:id="rId34"/>
    <p:sldId id="269" r:id="rId35"/>
    <p:sldId id="305" r:id="rId36"/>
  </p:sldIdLst>
  <p:sldSz cx="9753600" cy="7315200"/>
  <p:notesSz cx="9753600" cy="7315200"/>
  <p:defaultTextStyle>
    <a:defPPr>
      <a:defRPr kern="0"/>
    </a:defPPr>
  </p:defaultTextStyle>
  <p:extLst>
    <p:ext uri="{EFAFB233-063F-42B5-8137-9DF3F51BA10A}">
      <p15:sldGuideLst xmlns=""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66"/>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83007" autoAdjust="0"/>
  </p:normalViewPr>
  <p:slideViewPr>
    <p:cSldViewPr>
      <p:cViewPr varScale="1">
        <p:scale>
          <a:sx n="56" d="100"/>
          <a:sy n="56" d="100"/>
        </p:scale>
        <p:origin x="-1632" y="-90"/>
      </p:cViewPr>
      <p:guideLst>
        <p:guide orient="horz" pos="2880"/>
        <p:guide pos="216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225925" cy="36671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5524500" y="0"/>
            <a:ext cx="4227513" cy="366713"/>
          </a:xfrm>
          <a:prstGeom prst="rect">
            <a:avLst/>
          </a:prstGeom>
        </p:spPr>
        <p:txBody>
          <a:bodyPr vert="horz" lIns="91440" tIns="45720" rIns="91440" bIns="45720" rtlCol="0"/>
          <a:lstStyle>
            <a:lvl1pPr algn="r">
              <a:defRPr sz="1200"/>
            </a:lvl1pPr>
          </a:lstStyle>
          <a:p>
            <a:fld id="{6F691701-BE1D-455A-9BB4-1780FA318CE0}" type="datetimeFigureOut">
              <a:rPr lang="en-IN" smtClean="0"/>
              <a:pPr/>
              <a:t>16-04-2026</a:t>
            </a:fld>
            <a:endParaRPr lang="en-IN"/>
          </a:p>
        </p:txBody>
      </p:sp>
      <p:sp>
        <p:nvSpPr>
          <p:cNvPr id="4" name="Slide Image Placeholder 3"/>
          <p:cNvSpPr>
            <a:spLocks noGrp="1" noRot="1" noChangeAspect="1"/>
          </p:cNvSpPr>
          <p:nvPr>
            <p:ph type="sldImg" idx="2"/>
          </p:nvPr>
        </p:nvSpPr>
        <p:spPr>
          <a:xfrm>
            <a:off x="3230563" y="914400"/>
            <a:ext cx="3292475" cy="2468563"/>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974725" y="3521075"/>
            <a:ext cx="7804150"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6948488"/>
            <a:ext cx="4225925" cy="366712"/>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5524500" y="6948488"/>
            <a:ext cx="4227513" cy="366712"/>
          </a:xfrm>
          <a:prstGeom prst="rect">
            <a:avLst/>
          </a:prstGeom>
        </p:spPr>
        <p:txBody>
          <a:bodyPr vert="horz" lIns="91440" tIns="45720" rIns="91440" bIns="45720" rtlCol="0" anchor="b"/>
          <a:lstStyle>
            <a:lvl1pPr algn="r">
              <a:defRPr sz="1200"/>
            </a:lvl1pPr>
          </a:lstStyle>
          <a:p>
            <a:fld id="{98CC92D0-E072-474A-87FE-3C8E091D7D7C}" type="slidenum">
              <a:rPr lang="en-IN" smtClean="0"/>
              <a:pPr/>
              <a:t>‹#›</a:t>
            </a:fld>
            <a:endParaRPr lang="en-IN"/>
          </a:p>
        </p:txBody>
      </p:sp>
    </p:spTree>
    <p:extLst>
      <p:ext uri="{BB962C8B-B14F-4D97-AF65-F5344CB8AC3E}">
        <p14:creationId xmlns="" xmlns:p14="http://schemas.microsoft.com/office/powerpoint/2010/main" val="28616598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8CC92D0-E072-474A-87FE-3C8E091D7D7C}" type="slidenum">
              <a:rPr lang="en-IN" smtClean="0"/>
              <a:pPr/>
              <a:t>29</a:t>
            </a:fld>
            <a:endParaRPr lang="en-IN"/>
          </a:p>
        </p:txBody>
      </p:sp>
    </p:spTree>
    <p:extLst>
      <p:ext uri="{BB962C8B-B14F-4D97-AF65-F5344CB8AC3E}">
        <p14:creationId xmlns="" xmlns:p14="http://schemas.microsoft.com/office/powerpoint/2010/main" val="12542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98CC92D0-E072-474A-87FE-3C8E091D7D7C}" type="slidenum">
              <a:rPr lang="en-IN" smtClean="0"/>
              <a:pPr/>
              <a:t>33</a:t>
            </a:fld>
            <a:endParaRPr lang="en-IN"/>
          </a:p>
        </p:txBody>
      </p:sp>
    </p:spTree>
    <p:extLst>
      <p:ext uri="{BB962C8B-B14F-4D97-AF65-F5344CB8AC3E}">
        <p14:creationId xmlns="" xmlns:p14="http://schemas.microsoft.com/office/powerpoint/2010/main" val="25398261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80077" y="-36593"/>
            <a:ext cx="6393445" cy="1372235"/>
          </a:xfrm>
          <a:prstGeom prst="rect">
            <a:avLst/>
          </a:prstGeom>
        </p:spPr>
        <p:txBody>
          <a:bodyPr wrap="square" lIns="0" tIns="0" rIns="0" bIns="0">
            <a:spAutoFit/>
          </a:bodyPr>
          <a:lstStyle>
            <a:lvl1pPr>
              <a:defRPr sz="4650" b="1" i="0">
                <a:solidFill>
                  <a:srgbClr val="BD0F0D"/>
                </a:solidFill>
                <a:latin typeface="Palatino Linotype"/>
                <a:cs typeface="Palatino Linotype"/>
              </a:defRPr>
            </a:lvl1pPr>
          </a:lstStyle>
          <a:p>
            <a:endParaRPr/>
          </a:p>
        </p:txBody>
      </p:sp>
      <p:sp>
        <p:nvSpPr>
          <p:cNvPr id="3" name="Holder 3"/>
          <p:cNvSpPr>
            <a:spLocks noGrp="1"/>
          </p:cNvSpPr>
          <p:nvPr>
            <p:ph type="subTitle" idx="4"/>
          </p:nvPr>
        </p:nvSpPr>
        <p:spPr>
          <a:xfrm>
            <a:off x="1463040" y="4096512"/>
            <a:ext cx="6827520" cy="1828800"/>
          </a:xfrm>
          <a:prstGeom prst="rect">
            <a:avLst/>
          </a:prstGeom>
        </p:spPr>
        <p:txBody>
          <a:bodyPr wrap="square" lIns="0" tIns="0" rIns="0" bIns="0">
            <a:spAutoFit/>
          </a:bodyPr>
          <a:lstStyle>
            <a:lvl1pPr>
              <a:defRPr sz="1250" b="1" i="0">
                <a:solidFill>
                  <a:srgbClr val="12131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50" b="1" i="0">
                <a:solidFill>
                  <a:srgbClr val="BD0F0D"/>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1250" b="1" i="0">
                <a:solidFill>
                  <a:srgbClr val="12131B"/>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947291"/>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17" name="bg object 17"/>
          <p:cNvSpPr/>
          <p:nvPr/>
        </p:nvSpPr>
        <p:spPr>
          <a:xfrm>
            <a:off x="1313207" y="947291"/>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pic>
        <p:nvPicPr>
          <p:cNvPr id="18" name="bg object 18"/>
          <p:cNvPicPr/>
          <p:nvPr/>
        </p:nvPicPr>
        <p:blipFill>
          <a:blip r:embed="rId2" cstate="print"/>
          <a:stretch>
            <a:fillRect/>
          </a:stretch>
        </p:blipFill>
        <p:spPr>
          <a:xfrm>
            <a:off x="113635" y="4177342"/>
            <a:ext cx="4206437" cy="3055336"/>
          </a:xfrm>
          <a:prstGeom prst="rect">
            <a:avLst/>
          </a:prstGeom>
        </p:spPr>
      </p:pic>
      <p:sp>
        <p:nvSpPr>
          <p:cNvPr id="19" name="bg object 19"/>
          <p:cNvSpPr/>
          <p:nvPr/>
        </p:nvSpPr>
        <p:spPr>
          <a:xfrm>
            <a:off x="102205" y="4165912"/>
            <a:ext cx="4229735" cy="3078480"/>
          </a:xfrm>
          <a:custGeom>
            <a:avLst/>
            <a:gdLst/>
            <a:ahLst/>
            <a:cxnLst/>
            <a:rect l="l" t="t" r="r" b="b"/>
            <a:pathLst>
              <a:path w="4229735" h="3078479">
                <a:moveTo>
                  <a:pt x="0" y="0"/>
                </a:moveTo>
                <a:lnTo>
                  <a:pt x="0" y="3078063"/>
                </a:lnTo>
                <a:lnTo>
                  <a:pt x="4229248" y="3078063"/>
                </a:lnTo>
                <a:lnTo>
                  <a:pt x="4229248" y="0"/>
                </a:lnTo>
                <a:lnTo>
                  <a:pt x="0" y="0"/>
                </a:lnTo>
              </a:path>
            </a:pathLst>
          </a:custGeom>
          <a:ln w="76199">
            <a:solidFill>
              <a:srgbClr val="A09999"/>
            </a:solidFill>
          </a:ln>
        </p:spPr>
        <p:txBody>
          <a:bodyPr wrap="square" lIns="0" tIns="0" rIns="0" bIns="0" rtlCol="0"/>
          <a:lstStyle/>
          <a:p>
            <a:endParaRPr/>
          </a:p>
        </p:txBody>
      </p:sp>
      <p:pic>
        <p:nvPicPr>
          <p:cNvPr id="20" name="bg object 20"/>
          <p:cNvPicPr/>
          <p:nvPr/>
        </p:nvPicPr>
        <p:blipFill>
          <a:blip r:embed="rId3" cstate="print"/>
          <a:stretch>
            <a:fillRect/>
          </a:stretch>
        </p:blipFill>
        <p:spPr>
          <a:xfrm>
            <a:off x="4468727" y="4177342"/>
            <a:ext cx="5168414" cy="3055336"/>
          </a:xfrm>
          <a:prstGeom prst="rect">
            <a:avLst/>
          </a:prstGeom>
        </p:spPr>
      </p:pic>
      <p:sp>
        <p:nvSpPr>
          <p:cNvPr id="21" name="bg object 21"/>
          <p:cNvSpPr/>
          <p:nvPr/>
        </p:nvSpPr>
        <p:spPr>
          <a:xfrm>
            <a:off x="4457296" y="4165912"/>
            <a:ext cx="5191760" cy="3078480"/>
          </a:xfrm>
          <a:custGeom>
            <a:avLst/>
            <a:gdLst/>
            <a:ahLst/>
            <a:cxnLst/>
            <a:rect l="l" t="t" r="r" b="b"/>
            <a:pathLst>
              <a:path w="5191759" h="3078479">
                <a:moveTo>
                  <a:pt x="0" y="0"/>
                </a:moveTo>
                <a:lnTo>
                  <a:pt x="0" y="3078063"/>
                </a:lnTo>
                <a:lnTo>
                  <a:pt x="5191273" y="3078063"/>
                </a:lnTo>
                <a:lnTo>
                  <a:pt x="5191273" y="0"/>
                </a:lnTo>
                <a:lnTo>
                  <a:pt x="0" y="0"/>
                </a:lnTo>
              </a:path>
            </a:pathLst>
          </a:custGeom>
          <a:ln w="76199">
            <a:solidFill>
              <a:srgbClr val="A09999"/>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650" b="1" i="0">
                <a:solidFill>
                  <a:srgbClr val="BD0F0D"/>
                </a:solidFill>
                <a:latin typeface="Palatino Linotype"/>
                <a:cs typeface="Palatino Linotype"/>
              </a:defRPr>
            </a:lvl1pPr>
          </a:lstStyle>
          <a:p>
            <a:endParaRPr/>
          </a:p>
        </p:txBody>
      </p:sp>
      <p:sp>
        <p:nvSpPr>
          <p:cNvPr id="3" name="Holder 3"/>
          <p:cNvSpPr>
            <a:spLocks noGrp="1"/>
          </p:cNvSpPr>
          <p:nvPr>
            <p:ph sz="half" idx="2"/>
          </p:nvPr>
        </p:nvSpPr>
        <p:spPr>
          <a:xfrm>
            <a:off x="487680" y="1682496"/>
            <a:ext cx="4242816" cy="482803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023104" y="1682496"/>
            <a:ext cx="4242816" cy="482803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50" b="1" i="0">
                <a:solidFill>
                  <a:srgbClr val="BD0F0D"/>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1365503"/>
            <a:ext cx="568960" cy="243840"/>
          </a:xfrm>
          <a:custGeom>
            <a:avLst/>
            <a:gdLst/>
            <a:ahLst/>
            <a:cxnLst/>
            <a:rect l="l" t="t" r="r" b="b"/>
            <a:pathLst>
              <a:path w="568960" h="243840">
                <a:moveTo>
                  <a:pt x="568642" y="243839"/>
                </a:moveTo>
                <a:lnTo>
                  <a:pt x="0" y="243839"/>
                </a:lnTo>
                <a:lnTo>
                  <a:pt x="0" y="0"/>
                </a:lnTo>
                <a:lnTo>
                  <a:pt x="568642" y="0"/>
                </a:lnTo>
                <a:lnTo>
                  <a:pt x="568642" y="243839"/>
                </a:lnTo>
                <a:close/>
              </a:path>
            </a:pathLst>
          </a:custGeom>
          <a:solidFill>
            <a:srgbClr val="DD8046"/>
          </a:solidFill>
        </p:spPr>
        <p:txBody>
          <a:bodyPr wrap="square" lIns="0" tIns="0" rIns="0" bIns="0" rtlCol="0"/>
          <a:lstStyle/>
          <a:p>
            <a:endParaRPr/>
          </a:p>
        </p:txBody>
      </p:sp>
      <p:sp>
        <p:nvSpPr>
          <p:cNvPr id="17" name="bg object 17"/>
          <p:cNvSpPr/>
          <p:nvPr/>
        </p:nvSpPr>
        <p:spPr>
          <a:xfrm>
            <a:off x="629919" y="1365503"/>
            <a:ext cx="9124315" cy="243840"/>
          </a:xfrm>
          <a:custGeom>
            <a:avLst/>
            <a:gdLst/>
            <a:ahLst/>
            <a:cxnLst/>
            <a:rect l="l" t="t" r="r" b="b"/>
            <a:pathLst>
              <a:path w="9124315" h="243840">
                <a:moveTo>
                  <a:pt x="9123996" y="243839"/>
                </a:moveTo>
                <a:lnTo>
                  <a:pt x="0" y="243839"/>
                </a:lnTo>
                <a:lnTo>
                  <a:pt x="0" y="0"/>
                </a:lnTo>
                <a:lnTo>
                  <a:pt x="9123996" y="0"/>
                </a:lnTo>
                <a:lnTo>
                  <a:pt x="9123996" y="243839"/>
                </a:lnTo>
                <a:close/>
              </a:path>
            </a:pathLst>
          </a:custGeom>
          <a:solidFill>
            <a:srgbClr val="94B5D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16" name="Group 15"/>
          <p:cNvGrpSpPr/>
          <p:nvPr/>
        </p:nvGrpSpPr>
        <p:grpSpPr>
          <a:xfrm>
            <a:off x="0" y="-9031"/>
            <a:ext cx="9753600" cy="7324231"/>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205654" y="2564837"/>
            <a:ext cx="6213549" cy="1756055"/>
          </a:xfrm>
        </p:spPr>
        <p:txBody>
          <a:bodyPr anchor="b">
            <a:noAutofit/>
          </a:bodyPr>
          <a:lstStyle>
            <a:lvl1pPr algn="r">
              <a:defRPr sz="432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205654" y="4320889"/>
            <a:ext cx="6213549" cy="192360"/>
          </a:xfrm>
        </p:spPr>
        <p:txBody>
          <a:bodyPr anchor="t"/>
          <a:lstStyle>
            <a:lvl1pPr marL="0" indent="0" algn="r">
              <a:buNone/>
              <a:defRPr>
                <a:solidFill>
                  <a:schemeClr val="tx1">
                    <a:lumMod val="50000"/>
                    <a:lumOff val="50000"/>
                  </a:schemeClr>
                </a:solidFill>
              </a:defRPr>
            </a:lvl1pPr>
            <a:lvl2pPr marL="365760" indent="0" algn="ctr">
              <a:buNone/>
              <a:defRPr>
                <a:solidFill>
                  <a:schemeClr val="tx1">
                    <a:tint val="75000"/>
                  </a:schemeClr>
                </a:solidFill>
              </a:defRPr>
            </a:lvl2pPr>
            <a:lvl3pPr marL="731520" indent="0" algn="ctr">
              <a:buNone/>
              <a:defRPr>
                <a:solidFill>
                  <a:schemeClr val="tx1">
                    <a:tint val="75000"/>
                  </a:schemeClr>
                </a:solidFill>
              </a:defRPr>
            </a:lvl3pPr>
            <a:lvl4pPr marL="1097280" indent="0" algn="ctr">
              <a:buNone/>
              <a:defRPr>
                <a:solidFill>
                  <a:schemeClr val="tx1">
                    <a:tint val="75000"/>
                  </a:schemeClr>
                </a:solidFill>
              </a:defRPr>
            </a:lvl4pPr>
            <a:lvl5pPr marL="1463040" indent="0" algn="ctr">
              <a:buNone/>
              <a:defRPr>
                <a:solidFill>
                  <a:schemeClr val="tx1">
                    <a:tint val="75000"/>
                  </a:schemeClr>
                </a:solidFill>
              </a:defRPr>
            </a:lvl5pPr>
            <a:lvl6pPr marL="1828800" indent="0" algn="ctr">
              <a:buNone/>
              <a:defRPr>
                <a:solidFill>
                  <a:schemeClr val="tx1">
                    <a:tint val="75000"/>
                  </a:schemeClr>
                </a:solidFill>
              </a:defRPr>
            </a:lvl6pPr>
            <a:lvl7pPr marL="2194560" indent="0" algn="ctr">
              <a:buNone/>
              <a:defRPr>
                <a:solidFill>
                  <a:schemeClr val="tx1">
                    <a:tint val="75000"/>
                  </a:schemeClr>
                </a:solidFill>
              </a:defRPr>
            </a:lvl7pPr>
            <a:lvl8pPr marL="2560320" indent="0" algn="ctr">
              <a:buNone/>
              <a:defRPr>
                <a:solidFill>
                  <a:schemeClr val="tx1">
                    <a:tint val="75000"/>
                  </a:schemeClr>
                </a:solidFill>
              </a:defRPr>
            </a:lvl8pPr>
            <a:lvl9pPr marL="292608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87680" y="6803136"/>
            <a:ext cx="2243328" cy="276999"/>
          </a:xfrm>
        </p:spPr>
        <p:txBody>
          <a:bodyPr/>
          <a:lstStyle/>
          <a:p>
            <a:fld id="{F698C469-B3F4-44E6-BF0F-11C867D5C5BE}" type="datetimeFigureOut">
              <a:rPr lang="en-IN" smtClean="0"/>
              <a:pPr/>
              <a:t>16-04-2026</a:t>
            </a:fld>
            <a:endParaRPr lang="en-IN"/>
          </a:p>
        </p:txBody>
      </p:sp>
      <p:sp>
        <p:nvSpPr>
          <p:cNvPr id="5" name="Footer Placeholder 4"/>
          <p:cNvSpPr>
            <a:spLocks noGrp="1"/>
          </p:cNvSpPr>
          <p:nvPr>
            <p:ph type="ftr" sz="quarter" idx="11"/>
          </p:nvPr>
        </p:nvSpPr>
        <p:spPr>
          <a:xfrm>
            <a:off x="3316224" y="6803136"/>
            <a:ext cx="3121152" cy="276999"/>
          </a:xfrm>
        </p:spPr>
        <p:txBody>
          <a:bodyPr/>
          <a:lstStyle/>
          <a:p>
            <a:endParaRPr lang="en-IN"/>
          </a:p>
        </p:txBody>
      </p:sp>
      <p:sp>
        <p:nvSpPr>
          <p:cNvPr id="6" name="Slide Number Placeholder 5"/>
          <p:cNvSpPr>
            <a:spLocks noGrp="1"/>
          </p:cNvSpPr>
          <p:nvPr>
            <p:ph type="sldNum" sz="quarter" idx="12"/>
          </p:nvPr>
        </p:nvSpPr>
        <p:spPr>
          <a:xfrm>
            <a:off x="7022592" y="6803136"/>
            <a:ext cx="2243328" cy="276999"/>
          </a:xfrm>
        </p:spPr>
        <p:txBody>
          <a:bodyPr/>
          <a:lstStyle/>
          <a:p>
            <a:fld id="{3937E668-1DE0-47CE-A8C7-1DEB8E2354DA}" type="slidenum">
              <a:rPr lang="en-IN" smtClean="0"/>
              <a:pPr/>
              <a:t>‹#›</a:t>
            </a:fld>
            <a:endParaRPr lang="en-IN"/>
          </a:p>
        </p:txBody>
      </p:sp>
    </p:spTree>
    <p:extLst>
      <p:ext uri="{BB962C8B-B14F-4D97-AF65-F5344CB8AC3E}">
        <p14:creationId xmlns="" xmlns:p14="http://schemas.microsoft.com/office/powerpoint/2010/main" val="135143757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70893" y="-216842"/>
            <a:ext cx="9411813" cy="1552484"/>
          </a:xfrm>
          <a:prstGeom prst="rect">
            <a:avLst/>
          </a:prstGeom>
        </p:spPr>
        <p:txBody>
          <a:bodyPr wrap="square" lIns="0" tIns="0" rIns="0" bIns="0">
            <a:spAutoFit/>
          </a:bodyPr>
          <a:lstStyle>
            <a:lvl1pPr>
              <a:defRPr sz="4650" b="1" i="0">
                <a:solidFill>
                  <a:srgbClr val="BD0F0D"/>
                </a:solidFill>
                <a:latin typeface="Palatino Linotype"/>
                <a:cs typeface="Palatino Linotype"/>
              </a:defRPr>
            </a:lvl1pPr>
          </a:lstStyle>
          <a:p>
            <a:endParaRPr/>
          </a:p>
        </p:txBody>
      </p:sp>
      <p:sp>
        <p:nvSpPr>
          <p:cNvPr id="3" name="Holder 3"/>
          <p:cNvSpPr>
            <a:spLocks noGrp="1"/>
          </p:cNvSpPr>
          <p:nvPr>
            <p:ph type="body" idx="1"/>
          </p:nvPr>
        </p:nvSpPr>
        <p:spPr>
          <a:xfrm>
            <a:off x="3769719" y="1673644"/>
            <a:ext cx="5765800" cy="3223895"/>
          </a:xfrm>
          <a:prstGeom prst="rect">
            <a:avLst/>
          </a:prstGeom>
        </p:spPr>
        <p:txBody>
          <a:bodyPr wrap="square" lIns="0" tIns="0" rIns="0" bIns="0">
            <a:spAutoFit/>
          </a:bodyPr>
          <a:lstStyle>
            <a:lvl1pPr>
              <a:defRPr sz="1250" b="1" i="0">
                <a:solidFill>
                  <a:srgbClr val="12131B"/>
                </a:solidFill>
                <a:latin typeface="Arial"/>
                <a:cs typeface="Arial"/>
              </a:defRPr>
            </a:lvl1pPr>
          </a:lstStyle>
          <a:p>
            <a:endParaRPr/>
          </a:p>
        </p:txBody>
      </p:sp>
      <p:sp>
        <p:nvSpPr>
          <p:cNvPr id="4" name="Holder 4"/>
          <p:cNvSpPr>
            <a:spLocks noGrp="1"/>
          </p:cNvSpPr>
          <p:nvPr>
            <p:ph type="ftr" sz="quarter" idx="5"/>
          </p:nvPr>
        </p:nvSpPr>
        <p:spPr>
          <a:xfrm>
            <a:off x="3316224" y="6803136"/>
            <a:ext cx="3121152" cy="36576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87680" y="6803136"/>
            <a:ext cx="2243328" cy="36576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pPr/>
              <a:t>16-Apr-26</a:t>
            </a:fld>
            <a:endParaRPr lang="en-US"/>
          </a:p>
        </p:txBody>
      </p:sp>
      <p:sp>
        <p:nvSpPr>
          <p:cNvPr id="6" name="Holder 6"/>
          <p:cNvSpPr>
            <a:spLocks noGrp="1"/>
          </p:cNvSpPr>
          <p:nvPr>
            <p:ph type="sldNum" sz="quarter" idx="7"/>
          </p:nvPr>
        </p:nvSpPr>
        <p:spPr>
          <a:xfrm>
            <a:off x="7022592" y="6803136"/>
            <a:ext cx="2243328" cy="36576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rPr/>
              <a:pPr/>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6.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9.jpeg"/><Relationship Id="rId4" Type="http://schemas.openxmlformats.org/officeDocument/2006/relationships/image" Target="../media/image48.jpeg"/></Relationships>
</file>

<file path=ppt/slides/_rels/slide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12" Type="http://schemas.openxmlformats.org/officeDocument/2006/relationships/image" Target="../media/image62.jpeg"/><Relationship Id="rId2"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56.png"/><Relationship Id="rId11" Type="http://schemas.openxmlformats.org/officeDocument/2006/relationships/image" Target="../media/image61.jpeg"/><Relationship Id="rId5" Type="http://schemas.openxmlformats.org/officeDocument/2006/relationships/image" Target="../media/image55.png"/><Relationship Id="rId10" Type="http://schemas.openxmlformats.org/officeDocument/2006/relationships/image" Target="../media/image60.jpeg"/><Relationship Id="rId4" Type="http://schemas.openxmlformats.org/officeDocument/2006/relationships/image" Target="../media/image54.jpeg"/><Relationship Id="rId9" Type="http://schemas.openxmlformats.org/officeDocument/2006/relationships/image" Target="../media/image59.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jpeg"/></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6.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 Id="rId9" Type="http://schemas.openxmlformats.org/officeDocument/2006/relationships/image" Target="../media/image77.jpe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82.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86.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mailto:bssitmlucknow@yahoo.com"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5422" y="-36593"/>
            <a:ext cx="6388100" cy="1259704"/>
          </a:xfrm>
          <a:prstGeom prst="rect">
            <a:avLst/>
          </a:prstGeom>
        </p:spPr>
        <p:txBody>
          <a:bodyPr vert="horz" wrap="square" lIns="0" tIns="12065" rIns="0" bIns="0" rtlCol="0">
            <a:spAutoFit/>
          </a:bodyPr>
          <a:lstStyle/>
          <a:p>
            <a:pPr marL="1247140" marR="5080" indent="-1235075">
              <a:lnSpc>
                <a:spcPct val="116300"/>
              </a:lnSpc>
              <a:spcBef>
                <a:spcPts val="95"/>
              </a:spcBef>
            </a:pPr>
            <a:r>
              <a:rPr sz="3600" spc="-335" dirty="0"/>
              <a:t>BABU</a:t>
            </a:r>
            <a:r>
              <a:rPr sz="3600" spc="-275" dirty="0"/>
              <a:t> </a:t>
            </a:r>
            <a:r>
              <a:rPr sz="3600" spc="-345" dirty="0"/>
              <a:t>SUNDER</a:t>
            </a:r>
            <a:r>
              <a:rPr sz="3600" spc="-275" dirty="0"/>
              <a:t> </a:t>
            </a:r>
            <a:r>
              <a:rPr sz="3600" spc="-370" dirty="0"/>
              <a:t>SINGH</a:t>
            </a:r>
            <a:r>
              <a:rPr sz="3600" spc="-275" dirty="0"/>
              <a:t> </a:t>
            </a:r>
            <a:r>
              <a:rPr sz="3600" spc="-450" dirty="0"/>
              <a:t>GROUP </a:t>
            </a:r>
            <a:r>
              <a:rPr sz="3600" spc="-360" dirty="0"/>
              <a:t>OF</a:t>
            </a:r>
            <a:r>
              <a:rPr sz="3600" spc="-285" dirty="0"/>
              <a:t> </a:t>
            </a:r>
            <a:r>
              <a:rPr lang="en-US" sz="3600" spc="-285" dirty="0"/>
              <a:t> </a:t>
            </a:r>
            <a:r>
              <a:rPr sz="3600" spc="-340" dirty="0"/>
              <a:t>INSTITUTIONS</a:t>
            </a:r>
            <a:endParaRPr sz="3600" dirty="0"/>
          </a:p>
        </p:txBody>
      </p:sp>
      <p:grpSp>
        <p:nvGrpSpPr>
          <p:cNvPr id="3" name="object 3"/>
          <p:cNvGrpSpPr/>
          <p:nvPr/>
        </p:nvGrpSpPr>
        <p:grpSpPr>
          <a:xfrm>
            <a:off x="0" y="107292"/>
            <a:ext cx="9753600" cy="1305700"/>
            <a:chOff x="0" y="107291"/>
            <a:chExt cx="9753600" cy="1551075"/>
          </a:xfrm>
        </p:grpSpPr>
        <p:pic>
          <p:nvPicPr>
            <p:cNvPr id="4" name="object 4"/>
            <p:cNvPicPr/>
            <p:nvPr/>
          </p:nvPicPr>
          <p:blipFill>
            <a:blip r:embed="rId2" cstate="print"/>
            <a:stretch>
              <a:fillRect/>
            </a:stretch>
          </p:blipFill>
          <p:spPr>
            <a:xfrm>
              <a:off x="136846" y="107291"/>
              <a:ext cx="1190624" cy="1257299"/>
            </a:xfrm>
            <a:prstGeom prst="rect">
              <a:avLst/>
            </a:prstGeom>
          </p:spPr>
        </p:pic>
        <p:pic>
          <p:nvPicPr>
            <p:cNvPr id="5" name="object 5"/>
            <p:cNvPicPr/>
            <p:nvPr/>
          </p:nvPicPr>
          <p:blipFill>
            <a:blip r:embed="rId2" cstate="print"/>
            <a:stretch>
              <a:fillRect/>
            </a:stretch>
          </p:blipFill>
          <p:spPr>
            <a:xfrm>
              <a:off x="8339980" y="107291"/>
              <a:ext cx="1190624" cy="1257299"/>
            </a:xfrm>
            <a:prstGeom prst="rect">
              <a:avLst/>
            </a:prstGeom>
          </p:spPr>
        </p:pic>
        <p:sp>
          <p:nvSpPr>
            <p:cNvPr id="6" name="object 6"/>
            <p:cNvSpPr/>
            <p:nvPr/>
          </p:nvSpPr>
          <p:spPr>
            <a:xfrm>
              <a:off x="0" y="1316736"/>
              <a:ext cx="9753600" cy="341630"/>
            </a:xfrm>
            <a:custGeom>
              <a:avLst/>
              <a:gdLst/>
              <a:ahLst/>
              <a:cxnLst/>
              <a:rect l="l" t="t" r="r" b="b"/>
              <a:pathLst>
                <a:path w="9753600" h="341630">
                  <a:moveTo>
                    <a:pt x="9753218" y="341375"/>
                  </a:moveTo>
                  <a:lnTo>
                    <a:pt x="0" y="341375"/>
                  </a:lnTo>
                  <a:lnTo>
                    <a:pt x="0" y="0"/>
                  </a:lnTo>
                  <a:lnTo>
                    <a:pt x="9753218" y="0"/>
                  </a:lnTo>
                  <a:lnTo>
                    <a:pt x="9753218" y="341375"/>
                  </a:lnTo>
                  <a:close/>
                </a:path>
              </a:pathLst>
            </a:custGeom>
            <a:solidFill>
              <a:srgbClr val="FFFFFF"/>
            </a:solidFill>
          </p:spPr>
          <p:txBody>
            <a:bodyPr wrap="square" lIns="0" tIns="0" rIns="0" bIns="0" rtlCol="0"/>
            <a:lstStyle/>
            <a:p>
              <a:endParaRPr/>
            </a:p>
          </p:txBody>
        </p:sp>
      </p:grpSp>
      <p:pic>
        <p:nvPicPr>
          <p:cNvPr id="9" name="object 9"/>
          <p:cNvPicPr/>
          <p:nvPr/>
        </p:nvPicPr>
        <p:blipFill>
          <a:blip r:embed="rId3" cstate="print"/>
          <a:stretch>
            <a:fillRect/>
          </a:stretch>
        </p:blipFill>
        <p:spPr>
          <a:xfrm>
            <a:off x="0" y="2067384"/>
            <a:ext cx="9753599" cy="5247815"/>
          </a:xfrm>
          <a:prstGeom prst="rect">
            <a:avLst/>
          </a:prstGeom>
        </p:spPr>
      </p:pic>
      <p:sp>
        <p:nvSpPr>
          <p:cNvPr id="10" name="Rectangle 9"/>
          <p:cNvSpPr/>
          <p:nvPr/>
        </p:nvSpPr>
        <p:spPr>
          <a:xfrm>
            <a:off x="0" y="2362200"/>
            <a:ext cx="9753600" cy="646331"/>
          </a:xfrm>
          <a:prstGeom prst="rect">
            <a:avLst/>
          </a:prstGeom>
          <a:noFill/>
        </p:spPr>
        <p:txBody>
          <a:bodyPr wrap="square" lIns="91440" tIns="45720" rIns="91440" bIns="45720">
            <a:spAutoFit/>
          </a:bodyPr>
          <a:lstStyle/>
          <a:p>
            <a:pPr algn="ctr"/>
            <a:r>
              <a:rPr lang="en-US" sz="3600" b="1" cap="all" dirty="0">
                <a:ln w="9000" cmpd="sng">
                  <a:solidFill>
                    <a:schemeClr val="accent4">
                      <a:shade val="50000"/>
                      <a:satMod val="120000"/>
                    </a:schemeClr>
                  </a:solidFill>
                  <a:prstDash val="solid"/>
                </a:ln>
                <a:solidFill>
                  <a:srgbClr val="000066"/>
                </a:solidFill>
                <a:effectLst>
                  <a:reflection blurRad="12700" stA="28000" endPos="45000" dist="1000" dir="5400000" sy="-100000" algn="bl" rotWithShape="0"/>
                </a:effectLst>
              </a:rPr>
              <a:t>DEPARTMENT OF CIVIL ENGINEERING</a:t>
            </a:r>
          </a:p>
        </p:txBody>
      </p:sp>
      <p:sp>
        <p:nvSpPr>
          <p:cNvPr id="11" name="Rectangle 10"/>
          <p:cNvSpPr/>
          <p:nvPr/>
        </p:nvSpPr>
        <p:spPr>
          <a:xfrm>
            <a:off x="2286000" y="1447800"/>
            <a:ext cx="5564345" cy="584775"/>
          </a:xfrm>
          <a:prstGeom prst="rect">
            <a:avLst/>
          </a:prstGeom>
          <a:noFill/>
        </p:spPr>
        <p:txBody>
          <a:bodyPr wrap="none" lIns="91440" tIns="45720" rIns="91440" bIns="45720">
            <a:spAutoFit/>
          </a:bodyPr>
          <a:lstStyle/>
          <a:p>
            <a:pPr algn="ctr"/>
            <a:r>
              <a:rPr lang="en-US" sz="3200" b="1" cap="all" spc="0" dirty="0">
                <a:ln w="9000" cmpd="sng">
                  <a:solidFill>
                    <a:schemeClr val="accent4">
                      <a:shade val="50000"/>
                      <a:satMod val="120000"/>
                    </a:schemeClr>
                  </a:solidFill>
                  <a:prstDash val="solid"/>
                </a:ln>
                <a:solidFill>
                  <a:srgbClr val="7030A0"/>
                </a:solidFill>
                <a:effectLst>
                  <a:reflection blurRad="12700" stA="28000" endPos="45000" dist="1000" dir="5400000" sy="-100000" algn="bl" rotWithShape="0"/>
                </a:effectLst>
              </a:rPr>
              <a:t>INFORMATION BROCHURE</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0" y="0"/>
            <a:ext cx="9411813" cy="1413091"/>
          </a:xfrm>
          <a:prstGeom prst="rect">
            <a:avLst/>
          </a:prstGeom>
        </p:spPr>
        <p:txBody>
          <a:bodyPr vert="horz" wrap="square" lIns="0" tIns="302145" rIns="0" bIns="0" rtlCol="0">
            <a:spAutoFit/>
          </a:bodyPr>
          <a:lstStyle/>
          <a:p>
            <a:pPr marL="60960" algn="ctr">
              <a:lnSpc>
                <a:spcPct val="100000"/>
              </a:lnSpc>
              <a:spcBef>
                <a:spcPts val="140"/>
              </a:spcBef>
            </a:pPr>
            <a:r>
              <a:rPr lang="en-US" sz="3600" spc="-85" dirty="0">
                <a:solidFill>
                  <a:schemeClr val="tx1"/>
                </a:solidFill>
                <a:latin typeface="Arial Black" pitchFamily="34" charset="0"/>
              </a:rPr>
              <a:t>  </a:t>
            </a:r>
            <a:r>
              <a:rPr lang="en-US" sz="3600" spc="-85" dirty="0">
                <a:solidFill>
                  <a:srgbClr val="C00000"/>
                </a:solidFill>
                <a:latin typeface="Arial Black" pitchFamily="34" charset="0"/>
              </a:rPr>
              <a:t>THE</a:t>
            </a:r>
            <a:r>
              <a:rPr lang="en-US" sz="3600" spc="-285" dirty="0">
                <a:solidFill>
                  <a:srgbClr val="C00000"/>
                </a:solidFill>
                <a:latin typeface="Arial Black" pitchFamily="34" charset="0"/>
              </a:rPr>
              <a:t> </a:t>
            </a:r>
            <a:r>
              <a:rPr lang="en-US" sz="3600" spc="-90" dirty="0">
                <a:solidFill>
                  <a:srgbClr val="C00000"/>
                </a:solidFill>
                <a:latin typeface="Arial Black" pitchFamily="34" charset="0"/>
              </a:rPr>
              <a:t>VISION</a:t>
            </a:r>
            <a:r>
              <a:rPr lang="en-US" sz="3600" spc="-280" dirty="0">
                <a:solidFill>
                  <a:srgbClr val="C00000"/>
                </a:solidFill>
                <a:latin typeface="Arial Black" pitchFamily="34" charset="0"/>
              </a:rPr>
              <a:t> </a:t>
            </a:r>
            <a:r>
              <a:rPr lang="en-US" sz="3600" spc="-755" dirty="0">
                <a:solidFill>
                  <a:srgbClr val="C00000"/>
                </a:solidFill>
                <a:latin typeface="Arial Black" pitchFamily="34" charset="0"/>
              </a:rPr>
              <a:t>&amp;</a:t>
            </a:r>
            <a:r>
              <a:rPr lang="en-US" sz="3600" spc="-285" dirty="0">
                <a:solidFill>
                  <a:srgbClr val="C00000"/>
                </a:solidFill>
                <a:latin typeface="Arial Black" pitchFamily="34" charset="0"/>
              </a:rPr>
              <a:t>  </a:t>
            </a:r>
            <a:r>
              <a:rPr lang="en-US" sz="3600" spc="-75" dirty="0">
                <a:solidFill>
                  <a:srgbClr val="C00000"/>
                </a:solidFill>
                <a:latin typeface="Arial Black" pitchFamily="34" charset="0"/>
              </a:rPr>
              <a:t>MISSION</a:t>
            </a:r>
            <a:r>
              <a:rPr lang="en-US" sz="3600" spc="-280" dirty="0">
                <a:solidFill>
                  <a:srgbClr val="C00000"/>
                </a:solidFill>
                <a:latin typeface="Arial Black" pitchFamily="34" charset="0"/>
              </a:rPr>
              <a:t> </a:t>
            </a:r>
            <a:r>
              <a:rPr lang="en-US" sz="3600" spc="180" dirty="0">
                <a:solidFill>
                  <a:srgbClr val="C00000"/>
                </a:solidFill>
                <a:latin typeface="Arial Black" pitchFamily="34" charset="0"/>
              </a:rPr>
              <a:t>OF</a:t>
            </a:r>
            <a:r>
              <a:rPr lang="en-US" sz="3600" spc="-280" dirty="0">
                <a:solidFill>
                  <a:srgbClr val="C00000"/>
                </a:solidFill>
                <a:latin typeface="Arial Black" pitchFamily="34" charset="0"/>
              </a:rPr>
              <a:t> </a:t>
            </a:r>
            <a:r>
              <a:rPr lang="en-US" sz="3600" spc="270" dirty="0">
                <a:solidFill>
                  <a:srgbClr val="C00000"/>
                </a:solidFill>
                <a:latin typeface="Arial Black" pitchFamily="34" charset="0"/>
              </a:rPr>
              <a:t>THE</a:t>
            </a:r>
            <a:r>
              <a:rPr lang="en-US" sz="3600" spc="-285" dirty="0">
                <a:solidFill>
                  <a:srgbClr val="C00000"/>
                </a:solidFill>
                <a:latin typeface="Arial Black" pitchFamily="34" charset="0"/>
              </a:rPr>
              <a:t> </a:t>
            </a:r>
            <a:r>
              <a:rPr lang="en-US" sz="3600" spc="190" dirty="0">
                <a:solidFill>
                  <a:srgbClr val="C00000"/>
                </a:solidFill>
                <a:latin typeface="Arial Black" pitchFamily="34" charset="0"/>
              </a:rPr>
              <a:t>INSTITUTE</a:t>
            </a:r>
            <a:endParaRPr lang="en-US" sz="3600" dirty="0">
              <a:solidFill>
                <a:srgbClr val="C00000"/>
              </a:solidFill>
              <a:latin typeface="Arial Black" pitchFamily="34" charset="0"/>
            </a:endParaRPr>
          </a:p>
        </p:txBody>
      </p:sp>
      <p:sp>
        <p:nvSpPr>
          <p:cNvPr id="11" name="Flowchart: Process 10"/>
          <p:cNvSpPr/>
          <p:nvPr/>
        </p:nvSpPr>
        <p:spPr>
          <a:xfrm flipH="1" flipV="1">
            <a:off x="-1" y="1600200"/>
            <a:ext cx="9753600" cy="5715000"/>
          </a:xfrm>
          <a:prstGeom prst="flowChart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C00000"/>
              </a:solidFill>
            </a:endParaRPr>
          </a:p>
        </p:txBody>
      </p:sp>
      <p:sp>
        <p:nvSpPr>
          <p:cNvPr id="12" name="Rounded Rectangle 11"/>
          <p:cNvSpPr/>
          <p:nvPr/>
        </p:nvSpPr>
        <p:spPr>
          <a:xfrm>
            <a:off x="115412" y="4089680"/>
            <a:ext cx="9409587" cy="29207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pc="-75" dirty="0">
                <a:solidFill>
                  <a:srgbClr val="C00000"/>
                </a:solidFill>
              </a:rPr>
              <a:t>Mission</a:t>
            </a:r>
            <a:r>
              <a:rPr lang="en-US" sz="3200" b="1" spc="-280" dirty="0">
                <a:solidFill>
                  <a:srgbClr val="C00000"/>
                </a:solidFill>
              </a:rPr>
              <a:t> </a:t>
            </a:r>
            <a:r>
              <a:rPr lang="en-US" sz="3200" b="1" spc="180" dirty="0">
                <a:solidFill>
                  <a:srgbClr val="C00000"/>
                </a:solidFill>
              </a:rPr>
              <a:t>of</a:t>
            </a:r>
            <a:r>
              <a:rPr lang="en-US" sz="3200" b="1" spc="-280" dirty="0">
                <a:solidFill>
                  <a:srgbClr val="C00000"/>
                </a:solidFill>
              </a:rPr>
              <a:t> </a:t>
            </a:r>
            <a:r>
              <a:rPr lang="en-US" sz="3200" b="1" spc="270" dirty="0">
                <a:solidFill>
                  <a:srgbClr val="C00000"/>
                </a:solidFill>
              </a:rPr>
              <a:t>the</a:t>
            </a:r>
            <a:r>
              <a:rPr lang="en-US" sz="3200" b="1" spc="-285" dirty="0">
                <a:solidFill>
                  <a:srgbClr val="C00000"/>
                </a:solidFill>
              </a:rPr>
              <a:t> </a:t>
            </a:r>
            <a:r>
              <a:rPr lang="en-US" sz="3200" b="1" dirty="0">
                <a:solidFill>
                  <a:srgbClr val="C00000"/>
                </a:solidFill>
                <a:latin typeface="+mn-lt"/>
              </a:rPr>
              <a:t>Institute</a:t>
            </a:r>
            <a:r>
              <a:rPr lang="en-US" sz="3200" b="1" spc="190" dirty="0">
                <a:solidFill>
                  <a:srgbClr val="C00000"/>
                </a:solidFill>
              </a:rPr>
              <a:t> </a:t>
            </a:r>
          </a:p>
          <a:p>
            <a:pPr algn="just"/>
            <a:r>
              <a:rPr lang="en-US" b="1" dirty="0">
                <a:solidFill>
                  <a:schemeClr val="dk1"/>
                </a:solidFill>
                <a:latin typeface="+mn-lt"/>
                <a:ea typeface="+mn-ea"/>
                <a:cs typeface="+mn-cs"/>
              </a:rPr>
              <a:t>M1- To bridge the gap between theory and practice through effective teaching learning process and hands on experiments.</a:t>
            </a:r>
          </a:p>
          <a:p>
            <a:pPr algn="just"/>
            <a:r>
              <a:rPr lang="en-US" b="1" dirty="0">
                <a:solidFill>
                  <a:schemeClr val="dk1"/>
                </a:solidFill>
                <a:latin typeface="+mn-lt"/>
                <a:ea typeface="+mn-ea"/>
                <a:cs typeface="+mn-cs"/>
              </a:rPr>
              <a:t>M2 - To cultivate creative minds by indulging them in innovative projects and research.                                                                                                                                              M3- To foster a culture that promotes entrepreneurial risk taking and adaptability.       </a:t>
            </a:r>
            <a:endParaRPr lang="en-US" dirty="0">
              <a:solidFill>
                <a:schemeClr val="dk1"/>
              </a:solidFill>
              <a:latin typeface="+mn-lt"/>
              <a:ea typeface="+mn-ea"/>
              <a:cs typeface="+mn-cs"/>
            </a:endParaRPr>
          </a:p>
          <a:p>
            <a:pPr algn="just"/>
            <a:r>
              <a:rPr lang="en-US" b="1" dirty="0">
                <a:solidFill>
                  <a:schemeClr val="dk1"/>
                </a:solidFill>
                <a:latin typeface="+mn-lt"/>
                <a:ea typeface="+mn-ea"/>
                <a:cs typeface="+mn-cs"/>
              </a:rPr>
              <a:t>M4- To create technological leaders by inculcating moral values for societal welfare and lifelong learning.</a:t>
            </a:r>
            <a:endParaRPr lang="en-US" dirty="0">
              <a:solidFill>
                <a:schemeClr val="tx1"/>
              </a:solidFill>
            </a:endParaRPr>
          </a:p>
        </p:txBody>
      </p:sp>
      <p:sp>
        <p:nvSpPr>
          <p:cNvPr id="13" name="TextBox 12"/>
          <p:cNvSpPr txBox="1"/>
          <p:nvPr/>
        </p:nvSpPr>
        <p:spPr>
          <a:xfrm>
            <a:off x="609600" y="2209800"/>
            <a:ext cx="8534400" cy="1692771"/>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a:solidFill>
                  <a:srgbClr val="C00000"/>
                </a:solidFill>
                <a:latin typeface="+mn-lt"/>
              </a:rPr>
              <a:t>Vision of the Institute</a:t>
            </a:r>
          </a:p>
          <a:p>
            <a:pPr algn="just"/>
            <a:r>
              <a:rPr lang="en-US" b="1" dirty="0">
                <a:solidFill>
                  <a:schemeClr val="dk1"/>
                </a:solidFill>
                <a:latin typeface="+mn-lt"/>
                <a:ea typeface="+mn-ea"/>
                <a:cs typeface="+mn-cs"/>
              </a:rPr>
              <a:t>To evolve into distinguished institution that nurtures a vibrant learning atmosphere, empowering aspiring engineers to emerge as ethical technology leaders and entrepreneurs for societal wellbeing and national advancement through innovation and research.</a:t>
            </a:r>
            <a:endParaRPr lang="en-US" b="1" dirty="0">
              <a:latin typeface="+mn-l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0" y="0"/>
            <a:ext cx="9753600" cy="1289981"/>
          </a:xfrm>
          <a:prstGeom prst="rect">
            <a:avLst/>
          </a:prstGeom>
        </p:spPr>
        <p:txBody>
          <a:bodyPr vert="horz" wrap="square" lIns="0" tIns="302145" rIns="0" bIns="0" rtlCol="0">
            <a:spAutoFit/>
          </a:bodyPr>
          <a:lstStyle/>
          <a:p>
            <a:pPr marL="60960" algn="ctr">
              <a:lnSpc>
                <a:spcPct val="100000"/>
              </a:lnSpc>
              <a:spcBef>
                <a:spcPts val="140"/>
              </a:spcBef>
            </a:pPr>
            <a:r>
              <a:rPr lang="en-US" sz="2800" spc="-85" dirty="0">
                <a:solidFill>
                  <a:schemeClr val="tx1"/>
                </a:solidFill>
                <a:latin typeface="Arial Black" pitchFamily="34" charset="0"/>
              </a:rPr>
              <a:t> </a:t>
            </a:r>
            <a:r>
              <a:rPr lang="en-US" sz="3200" spc="-85" dirty="0">
                <a:solidFill>
                  <a:srgbClr val="C00000"/>
                </a:solidFill>
                <a:latin typeface="Arial Black" pitchFamily="34" charset="0"/>
              </a:rPr>
              <a:t>THE</a:t>
            </a:r>
            <a:r>
              <a:rPr lang="en-US" sz="3200" spc="-285" dirty="0">
                <a:solidFill>
                  <a:srgbClr val="C00000"/>
                </a:solidFill>
                <a:latin typeface="Arial Black" pitchFamily="34" charset="0"/>
              </a:rPr>
              <a:t> </a:t>
            </a:r>
            <a:r>
              <a:rPr lang="en-US" sz="3200" spc="-90" dirty="0">
                <a:solidFill>
                  <a:srgbClr val="C00000"/>
                </a:solidFill>
                <a:latin typeface="Arial Black" pitchFamily="34" charset="0"/>
              </a:rPr>
              <a:t>VISION</a:t>
            </a:r>
            <a:r>
              <a:rPr lang="en-US" sz="3200" spc="-280" dirty="0">
                <a:solidFill>
                  <a:srgbClr val="C00000"/>
                </a:solidFill>
                <a:latin typeface="Arial Black" pitchFamily="34" charset="0"/>
              </a:rPr>
              <a:t> </a:t>
            </a:r>
            <a:r>
              <a:rPr lang="en-US" sz="3200" spc="-755" dirty="0">
                <a:solidFill>
                  <a:srgbClr val="C00000"/>
                </a:solidFill>
                <a:latin typeface="Arial Black" pitchFamily="34" charset="0"/>
              </a:rPr>
              <a:t>&amp;</a:t>
            </a:r>
            <a:r>
              <a:rPr lang="en-US" sz="3200" spc="-285" dirty="0">
                <a:solidFill>
                  <a:srgbClr val="C00000"/>
                </a:solidFill>
                <a:latin typeface="Arial Black" pitchFamily="34" charset="0"/>
              </a:rPr>
              <a:t>  </a:t>
            </a:r>
            <a:r>
              <a:rPr lang="en-US" sz="3200" spc="-75" dirty="0">
                <a:solidFill>
                  <a:srgbClr val="C00000"/>
                </a:solidFill>
                <a:latin typeface="Arial Black" pitchFamily="34" charset="0"/>
              </a:rPr>
              <a:t>MISSION</a:t>
            </a:r>
            <a:r>
              <a:rPr lang="en-US" sz="3200" spc="-280" dirty="0">
                <a:solidFill>
                  <a:srgbClr val="C00000"/>
                </a:solidFill>
                <a:latin typeface="Arial Black" pitchFamily="34" charset="0"/>
              </a:rPr>
              <a:t> </a:t>
            </a:r>
            <a:r>
              <a:rPr lang="en-US" sz="3200" spc="180" dirty="0">
                <a:solidFill>
                  <a:srgbClr val="C00000"/>
                </a:solidFill>
                <a:latin typeface="Arial Black" pitchFamily="34" charset="0"/>
              </a:rPr>
              <a:t>OF</a:t>
            </a:r>
            <a:r>
              <a:rPr lang="en-US" sz="3200" spc="-280" dirty="0">
                <a:solidFill>
                  <a:srgbClr val="C00000"/>
                </a:solidFill>
                <a:latin typeface="Arial Black" pitchFamily="34" charset="0"/>
              </a:rPr>
              <a:t> </a:t>
            </a:r>
            <a:r>
              <a:rPr lang="en-US" sz="3200" spc="270" dirty="0">
                <a:solidFill>
                  <a:srgbClr val="C00000"/>
                </a:solidFill>
                <a:latin typeface="Arial Black" pitchFamily="34" charset="0"/>
              </a:rPr>
              <a:t>THE</a:t>
            </a:r>
            <a:r>
              <a:rPr lang="en-US" sz="3200" spc="-285" dirty="0">
                <a:solidFill>
                  <a:srgbClr val="C00000"/>
                </a:solidFill>
                <a:latin typeface="Arial Black" pitchFamily="34" charset="0"/>
              </a:rPr>
              <a:t> </a:t>
            </a:r>
            <a:br>
              <a:rPr lang="en-US" sz="3200" spc="-285" dirty="0">
                <a:solidFill>
                  <a:srgbClr val="C00000"/>
                </a:solidFill>
                <a:latin typeface="Arial Black" pitchFamily="34" charset="0"/>
              </a:rPr>
            </a:br>
            <a:r>
              <a:rPr lang="en-US" sz="3200" spc="190" dirty="0">
                <a:solidFill>
                  <a:srgbClr val="C00000"/>
                </a:solidFill>
                <a:latin typeface="Arial Black" pitchFamily="34" charset="0"/>
              </a:rPr>
              <a:t>DEPARTMENT</a:t>
            </a:r>
            <a:endParaRPr sz="3200" u="sng">
              <a:solidFill>
                <a:srgbClr val="C00000"/>
              </a:solidFill>
              <a:latin typeface="Arial Black" pitchFamily="34" charset="0"/>
            </a:endParaRPr>
          </a:p>
        </p:txBody>
      </p:sp>
      <p:sp>
        <p:nvSpPr>
          <p:cNvPr id="11" name="Flowchart: Process 10"/>
          <p:cNvSpPr/>
          <p:nvPr/>
        </p:nvSpPr>
        <p:spPr>
          <a:xfrm flipH="1" flipV="1">
            <a:off x="-1" y="1600200"/>
            <a:ext cx="9753600" cy="5715000"/>
          </a:xfrm>
          <a:prstGeom prst="flowChartProcess">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solidFill>
                <a:srgbClr val="C00000"/>
              </a:solidFill>
            </a:endParaRPr>
          </a:p>
        </p:txBody>
      </p:sp>
      <p:sp>
        <p:nvSpPr>
          <p:cNvPr id="12" name="Rounded Rectangle 11"/>
          <p:cNvSpPr/>
          <p:nvPr/>
        </p:nvSpPr>
        <p:spPr>
          <a:xfrm>
            <a:off x="266700" y="3810000"/>
            <a:ext cx="9220200" cy="27111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spc="-75" dirty="0">
                <a:solidFill>
                  <a:srgbClr val="C00000"/>
                </a:solidFill>
              </a:rPr>
              <a:t>Mission</a:t>
            </a:r>
            <a:r>
              <a:rPr lang="en-US" sz="3200" b="1" spc="-280" dirty="0">
                <a:solidFill>
                  <a:srgbClr val="C00000"/>
                </a:solidFill>
              </a:rPr>
              <a:t> </a:t>
            </a:r>
            <a:r>
              <a:rPr lang="en-US" sz="3200" b="1" spc="180" dirty="0">
                <a:solidFill>
                  <a:srgbClr val="C00000"/>
                </a:solidFill>
              </a:rPr>
              <a:t>of</a:t>
            </a:r>
            <a:r>
              <a:rPr lang="en-US" sz="3200" b="1" spc="-280" dirty="0">
                <a:solidFill>
                  <a:srgbClr val="C00000"/>
                </a:solidFill>
              </a:rPr>
              <a:t> </a:t>
            </a:r>
            <a:r>
              <a:rPr lang="en-US" sz="3200" b="1" spc="270" dirty="0">
                <a:solidFill>
                  <a:srgbClr val="C00000"/>
                </a:solidFill>
              </a:rPr>
              <a:t>the</a:t>
            </a:r>
            <a:r>
              <a:rPr lang="en-US" sz="3200" b="1" spc="-285" dirty="0">
                <a:solidFill>
                  <a:srgbClr val="C00000"/>
                </a:solidFill>
              </a:rPr>
              <a:t> </a:t>
            </a:r>
            <a:r>
              <a:rPr lang="en-US" sz="3200" b="1" spc="190" dirty="0">
                <a:solidFill>
                  <a:srgbClr val="C00000"/>
                </a:solidFill>
              </a:rPr>
              <a:t>Department </a:t>
            </a:r>
          </a:p>
          <a:p>
            <a:pPr algn="just"/>
            <a:r>
              <a:rPr lang="en-US" b="1" dirty="0">
                <a:solidFill>
                  <a:schemeClr val="tx1"/>
                </a:solidFill>
                <a:latin typeface="+mn-lt"/>
                <a:ea typeface="+mn-ea"/>
                <a:cs typeface="+mn-cs"/>
              </a:rPr>
              <a:t>M1:- To provide excellence in teaching and learning with emphasis on hands on experience.</a:t>
            </a:r>
          </a:p>
          <a:p>
            <a:pPr algn="just"/>
            <a:r>
              <a:rPr lang="en-US" b="1" dirty="0">
                <a:solidFill>
                  <a:schemeClr val="tx1"/>
                </a:solidFill>
                <a:latin typeface="+mn-lt"/>
                <a:ea typeface="+mn-ea"/>
                <a:cs typeface="+mn-cs"/>
              </a:rPr>
              <a:t>M2:- To produce competent and capable civil engineering professionals through industry academic stimulus.</a:t>
            </a:r>
          </a:p>
          <a:p>
            <a:pPr algn="just"/>
            <a:r>
              <a:rPr lang="en-US" b="1" dirty="0">
                <a:solidFill>
                  <a:schemeClr val="tx1"/>
                </a:solidFill>
                <a:latin typeface="+mn-lt"/>
                <a:ea typeface="+mn-ea"/>
                <a:cs typeface="+mn-cs"/>
              </a:rPr>
              <a:t>M3:- To inculcate team sprit &amp; leadership capabilities among graduates through group-based activities and projects.</a:t>
            </a:r>
          </a:p>
          <a:p>
            <a:pPr algn="just"/>
            <a:r>
              <a:rPr lang="en-US" b="1" dirty="0">
                <a:solidFill>
                  <a:schemeClr val="tx1"/>
                </a:solidFill>
                <a:latin typeface="+mn-lt"/>
                <a:ea typeface="+mn-ea"/>
                <a:cs typeface="+mn-cs"/>
              </a:rPr>
              <a:t>M4:- To mould civil engineering student as dignified and responsible citizens with ethical entrepreneurship and social values.</a:t>
            </a:r>
            <a:endParaRPr lang="en-US" dirty="0">
              <a:solidFill>
                <a:schemeClr val="tx1"/>
              </a:solidFill>
            </a:endParaRPr>
          </a:p>
        </p:txBody>
      </p:sp>
      <p:sp>
        <p:nvSpPr>
          <p:cNvPr id="13" name="TextBox 12"/>
          <p:cNvSpPr txBox="1"/>
          <p:nvPr/>
        </p:nvSpPr>
        <p:spPr>
          <a:xfrm>
            <a:off x="609600" y="2209800"/>
            <a:ext cx="8610600" cy="141577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dirty="0">
                <a:solidFill>
                  <a:srgbClr val="C00000"/>
                </a:solidFill>
                <a:latin typeface="+mn-lt"/>
              </a:rPr>
              <a:t>Vision of the Department</a:t>
            </a:r>
          </a:p>
          <a:p>
            <a:pPr algn="just">
              <a:lnSpc>
                <a:spcPct val="150000"/>
              </a:lnSpc>
            </a:pPr>
            <a:r>
              <a:rPr lang="en-US" b="1" dirty="0">
                <a:latin typeface="+mn-lt"/>
              </a:rPr>
              <a:t>To excel by creating responsible, technically innovative qualified professional leader with ethical entrepreneurship and social values in the field of Civil Engineering.</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999531"/>
            <a:ext cx="6553200" cy="6315670"/>
          </a:xfrm>
        </p:spPr>
        <p:txBody>
          <a:bodyPr/>
          <a:lstStyle/>
          <a:p>
            <a:pPr algn="just" fontAlgn="base"/>
            <a:r>
              <a:rPr lang="en-US" sz="1800" dirty="0">
                <a:latin typeface="+mn-lt"/>
                <a:cs typeface="Times New Roman" pitchFamily="18" charset="0"/>
              </a:rPr>
              <a:t>Civil Engineering is a broad field of engineering that comprises planning, construction, maintenance, and management of fixed structures or public works related to earth, water, or railways and their processes.</a:t>
            </a:r>
          </a:p>
          <a:p>
            <a:pPr algn="just" fontAlgn="base"/>
            <a:r>
              <a:rPr lang="en-US" sz="1800" dirty="0">
                <a:latin typeface="+mn-lt"/>
                <a:cs typeface="Times New Roman" pitchFamily="18" charset="0"/>
              </a:rPr>
              <a:t>Civil Engineering deals with the Construction and Maintenance of Buildings, Bridges, Roads, Railways, Structures, Water Supply &amp; Sewer, Irrigation, Power &amp; Environment. Students will learn about flood control, Alternate Building Materials, Green Buildings, Structural Health Monitoring, Transportation Engineering, etc. The department also provides students the opportunity to improve communication and presentation skills, knowledge of software like Auto CAD, STAAD PRO, E-TABS, Arc GIS, Rivet Architecture, Microsoft Project Management (MSP), and Primavera. The student undergoes Industrial Training and visits live construction sites to gain practical knowledge and understanding of the field constraints.</a:t>
            </a:r>
          </a:p>
          <a:p>
            <a:pPr algn="just" fontAlgn="base"/>
            <a:r>
              <a:rPr lang="en-US" sz="1800" dirty="0">
                <a:latin typeface="+mn-lt"/>
                <a:cs typeface="Times New Roman" pitchFamily="18" charset="0"/>
              </a:rPr>
              <a:t>The Civil Department has well-qualified and experienced teaching faculty who are enthusiastic about providing students with quality instruction. The primary goal is to instill subject fundamentals through animation, video clips, projects, field surveys, and case studies. It has well-equipped laboratories, computational facilities, and modern classrooms, as well as a conducive learning environment.</a:t>
            </a:r>
            <a:r>
              <a:rPr lang="en-US" sz="1800" dirty="0">
                <a:latin typeface="Times New Roman" pitchFamily="18" charset="0"/>
                <a:cs typeface="Times New Roman" pitchFamily="18" charset="0"/>
              </a:rPr>
              <a:t> </a:t>
            </a:r>
          </a:p>
          <a:p>
            <a:endParaRPr lang="en-US" dirty="0"/>
          </a:p>
        </p:txBody>
      </p:sp>
      <p:pic>
        <p:nvPicPr>
          <p:cNvPr id="8" name="Picture 7" descr="WhatsApp Image 2025-04-03 at 14.39.17_cb9be8ca.jpg"/>
          <p:cNvPicPr>
            <a:picLocks noChangeAspect="1"/>
          </p:cNvPicPr>
          <p:nvPr/>
        </p:nvPicPr>
        <p:blipFill>
          <a:blip r:embed="rId2"/>
          <a:stretch>
            <a:fillRect/>
          </a:stretch>
        </p:blipFill>
        <p:spPr>
          <a:xfrm>
            <a:off x="6906499" y="1085364"/>
            <a:ext cx="2819400" cy="4182070"/>
          </a:xfrm>
          <a:prstGeom prst="rect">
            <a:avLst/>
          </a:prstGeom>
        </p:spPr>
      </p:pic>
      <p:sp>
        <p:nvSpPr>
          <p:cNvPr id="14" name="Rectangle 13"/>
          <p:cNvSpPr/>
          <p:nvPr/>
        </p:nvSpPr>
        <p:spPr>
          <a:xfrm>
            <a:off x="7075314" y="5380183"/>
            <a:ext cx="2481770" cy="307777"/>
          </a:xfrm>
          <a:prstGeom prst="rect">
            <a:avLst/>
          </a:prstGeom>
          <a:noFill/>
        </p:spPr>
        <p:txBody>
          <a:bodyPr wrap="none" lIns="91440" tIns="45720" rIns="91440" bIns="45720">
            <a:spAutoFit/>
          </a:bodyPr>
          <a:lstStyle/>
          <a:p>
            <a:pPr algn="ctr"/>
            <a:r>
              <a:rPr lang="en-US" sz="14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  </a:t>
            </a:r>
            <a:r>
              <a:rPr lang="en-US" sz="1400" b="1" cap="all" spc="0" dirty="0" err="1">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Er</a:t>
            </a:r>
            <a:r>
              <a:rPr lang="en-US" sz="14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 VISHWAJEET YADAV</a:t>
            </a:r>
          </a:p>
        </p:txBody>
      </p:sp>
      <p:sp>
        <p:nvSpPr>
          <p:cNvPr id="15" name="Rectangle 14"/>
          <p:cNvSpPr/>
          <p:nvPr/>
        </p:nvSpPr>
        <p:spPr>
          <a:xfrm>
            <a:off x="7322176" y="5768171"/>
            <a:ext cx="1988045" cy="461665"/>
          </a:xfrm>
          <a:prstGeom prst="rect">
            <a:avLst/>
          </a:prstGeom>
          <a:noFill/>
        </p:spPr>
        <p:txBody>
          <a:bodyPr wrap="none" lIns="91440" tIns="45720" rIns="91440" bIns="45720">
            <a:spAutoFit/>
          </a:bodyPr>
          <a:lstStyle/>
          <a:p>
            <a:pPr algn="ctr"/>
            <a:r>
              <a:rPr lang="en-US" sz="12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rPr>
              <a:t>HEAD OF DEPARTMENT</a:t>
            </a:r>
          </a:p>
          <a:p>
            <a:pPr algn="ctr"/>
            <a:endParaRPr lang="en-US" sz="1200" b="1" cap="all" spc="0" dirty="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endParaRPr>
          </a:p>
        </p:txBody>
      </p:sp>
      <p:sp>
        <p:nvSpPr>
          <p:cNvPr id="19" name="Rectangle 18"/>
          <p:cNvSpPr/>
          <p:nvPr/>
        </p:nvSpPr>
        <p:spPr>
          <a:xfrm>
            <a:off x="1524000" y="76200"/>
            <a:ext cx="6349815" cy="923330"/>
          </a:xfrm>
          <a:prstGeom prst="rect">
            <a:avLst/>
          </a:prstGeom>
        </p:spPr>
        <p:txBody>
          <a:bodyPr wrap="none">
            <a:spAutoFit/>
          </a:bodyPr>
          <a:lstStyle/>
          <a:p>
            <a:pPr algn="ctr"/>
            <a:r>
              <a:rPr lang="en-US" sz="5400" b="1" dirty="0">
                <a:solidFill>
                  <a:srgbClr val="C00000"/>
                </a:solidFill>
                <a:latin typeface="+mn-lt"/>
              </a:rPr>
              <a:t>DSW/HOD’s Message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3" y="-216842"/>
            <a:ext cx="9411813" cy="2092881"/>
          </a:xfrm>
        </p:spPr>
        <p:txBody>
          <a:bodyPr/>
          <a:lstStyle/>
          <a:p>
            <a:pPr fontAlgn="t"/>
            <a:r>
              <a:rPr lang="en-US" sz="2800" dirty="0">
                <a:solidFill>
                  <a:srgbClr val="C00000"/>
                </a:solidFill>
                <a:latin typeface="+mn-lt"/>
              </a:rPr>
              <a:t/>
            </a:r>
            <a:br>
              <a:rPr lang="en-US" sz="2800" dirty="0">
                <a:solidFill>
                  <a:srgbClr val="C00000"/>
                </a:solidFill>
                <a:latin typeface="+mn-lt"/>
              </a:rPr>
            </a:br>
            <a:r>
              <a:rPr lang="en-US" sz="2800" dirty="0">
                <a:solidFill>
                  <a:srgbClr val="C00000"/>
                </a:solidFill>
                <a:latin typeface="+mn-lt"/>
              </a:rPr>
              <a:t>Our Faculty Experts:-</a:t>
            </a:r>
            <a:br>
              <a:rPr lang="en-US" sz="2800" dirty="0">
                <a:solidFill>
                  <a:srgbClr val="C00000"/>
                </a:solidFill>
                <a:latin typeface="+mn-lt"/>
              </a:rPr>
            </a:br>
            <a:r>
              <a:rPr lang="en-US" sz="1600" b="0" dirty="0">
                <a:solidFill>
                  <a:schemeClr val="tx1"/>
                </a:solidFill>
              </a:rPr>
              <a:t/>
            </a:r>
            <a:br>
              <a:rPr lang="en-US" sz="1600" b="0" dirty="0">
                <a:solidFill>
                  <a:schemeClr val="tx1"/>
                </a:solidFill>
              </a:rPr>
            </a:br>
            <a:r>
              <a:rPr lang="en-US" sz="1600" b="0" dirty="0">
                <a:solidFill>
                  <a:schemeClr val="tx1"/>
                </a:solidFill>
              </a:rPr>
              <a:t/>
            </a:r>
            <a:br>
              <a:rPr lang="en-US" sz="1600" b="0" dirty="0">
                <a:solidFill>
                  <a:schemeClr val="tx1"/>
                </a:solidFill>
              </a:rPr>
            </a:br>
            <a:r>
              <a:rPr lang="en-US" sz="1600" b="0" dirty="0">
                <a:solidFill>
                  <a:schemeClr val="tx1"/>
                </a:solidFill>
              </a:rPr>
              <a:t/>
            </a:r>
            <a:br>
              <a:rPr lang="en-US" sz="1600" b="0" dirty="0">
                <a:solidFill>
                  <a:schemeClr val="tx1"/>
                </a:solidFill>
              </a:rPr>
            </a:br>
            <a:r>
              <a:rPr lang="en-US" sz="1600" b="0" dirty="0">
                <a:solidFill>
                  <a:schemeClr val="tx1"/>
                </a:solidFill>
              </a:rPr>
              <a:t/>
            </a:r>
            <a:br>
              <a:rPr lang="en-US" sz="1600" b="0" dirty="0">
                <a:solidFill>
                  <a:schemeClr val="tx1"/>
                </a:solidFill>
              </a:rPr>
            </a:br>
            <a:endParaRPr lang="en-US" sz="1600" dirty="0">
              <a:solidFill>
                <a:schemeClr val="tx1"/>
              </a:solidFill>
            </a:endParaRPr>
          </a:p>
        </p:txBody>
      </p:sp>
      <p:pic>
        <p:nvPicPr>
          <p:cNvPr id="2051" name="Picture 3" descr="C:\Users\Maa\Desktop\WhatsApp Image 2025-12-27 at 13.22.21_5bfbace3.jpg"/>
          <p:cNvPicPr>
            <a:picLocks noChangeAspect="1" noChangeArrowheads="1"/>
          </p:cNvPicPr>
          <p:nvPr/>
        </p:nvPicPr>
        <p:blipFill>
          <a:blip r:embed="rId2"/>
          <a:srcRect/>
          <a:stretch>
            <a:fillRect/>
          </a:stretch>
        </p:blipFill>
        <p:spPr bwMode="auto">
          <a:xfrm>
            <a:off x="6071937" y="4153315"/>
            <a:ext cx="2438400" cy="1994720"/>
          </a:xfrm>
          <a:prstGeom prst="rect">
            <a:avLst/>
          </a:prstGeom>
          <a:noFill/>
        </p:spPr>
      </p:pic>
      <p:pic>
        <p:nvPicPr>
          <p:cNvPr id="2052" name="Picture 4" descr="C:\Users\Maa\Desktop\WhatsApp Image 2025-12-27 at 13.22.20_5b0acae0.jpg"/>
          <p:cNvPicPr>
            <a:picLocks noChangeAspect="1" noChangeArrowheads="1"/>
          </p:cNvPicPr>
          <p:nvPr/>
        </p:nvPicPr>
        <p:blipFill>
          <a:blip r:embed="rId3" cstate="print"/>
          <a:srcRect/>
          <a:stretch>
            <a:fillRect/>
          </a:stretch>
        </p:blipFill>
        <p:spPr bwMode="auto">
          <a:xfrm>
            <a:off x="6934200" y="876299"/>
            <a:ext cx="2438400" cy="2092881"/>
          </a:xfrm>
          <a:prstGeom prst="rect">
            <a:avLst/>
          </a:prstGeom>
          <a:noFill/>
        </p:spPr>
      </p:pic>
      <p:pic>
        <p:nvPicPr>
          <p:cNvPr id="2053" name="Picture 5" descr="C:\Users\Maa\Desktop\WhatsApp Image 2025-12-27 at 13.22.20_429c0043.jpg"/>
          <p:cNvPicPr>
            <a:picLocks noChangeAspect="1" noChangeArrowheads="1"/>
          </p:cNvPicPr>
          <p:nvPr/>
        </p:nvPicPr>
        <p:blipFill>
          <a:blip r:embed="rId4"/>
          <a:srcRect/>
          <a:stretch>
            <a:fillRect/>
          </a:stretch>
        </p:blipFill>
        <p:spPr bwMode="auto">
          <a:xfrm>
            <a:off x="3733800" y="894546"/>
            <a:ext cx="2895600" cy="2133600"/>
          </a:xfrm>
          <a:prstGeom prst="rect">
            <a:avLst/>
          </a:prstGeom>
          <a:noFill/>
        </p:spPr>
      </p:pic>
      <p:sp>
        <p:nvSpPr>
          <p:cNvPr id="12" name="TextBox 11"/>
          <p:cNvSpPr txBox="1"/>
          <p:nvPr/>
        </p:nvSpPr>
        <p:spPr>
          <a:xfrm>
            <a:off x="7010400" y="3124200"/>
            <a:ext cx="1981200" cy="381000"/>
          </a:xfrm>
          <a:prstGeom prst="rect">
            <a:avLst/>
          </a:prstGeom>
          <a:noFill/>
        </p:spPr>
        <p:txBody>
          <a:bodyPr wrap="square" rtlCol="0">
            <a:spAutoFit/>
          </a:bodyPr>
          <a:lstStyle/>
          <a:p>
            <a:endParaRPr lang="en-US" dirty="0"/>
          </a:p>
        </p:txBody>
      </p:sp>
      <p:sp>
        <p:nvSpPr>
          <p:cNvPr id="13" name="TextBox 12"/>
          <p:cNvSpPr txBox="1"/>
          <p:nvPr/>
        </p:nvSpPr>
        <p:spPr>
          <a:xfrm>
            <a:off x="7086600" y="2895600"/>
            <a:ext cx="1981200" cy="381000"/>
          </a:xfrm>
          <a:prstGeom prst="rect">
            <a:avLst/>
          </a:prstGeom>
          <a:noFill/>
        </p:spPr>
        <p:txBody>
          <a:bodyPr wrap="square" rtlCol="0">
            <a:spAutoFit/>
          </a:bodyPr>
          <a:lstStyle/>
          <a:p>
            <a:endParaRPr lang="en-US" dirty="0"/>
          </a:p>
        </p:txBody>
      </p:sp>
      <p:sp>
        <p:nvSpPr>
          <p:cNvPr id="14" name="TextBox 13"/>
          <p:cNvSpPr txBox="1"/>
          <p:nvPr/>
        </p:nvSpPr>
        <p:spPr>
          <a:xfrm>
            <a:off x="7010400" y="3036366"/>
            <a:ext cx="2338137" cy="984885"/>
          </a:xfrm>
          <a:prstGeom prst="rect">
            <a:avLst/>
          </a:prstGeom>
          <a:noFill/>
        </p:spPr>
        <p:txBody>
          <a:bodyPr wrap="square" rtlCol="0">
            <a:spAutoFit/>
          </a:bodyPr>
          <a:lstStyle/>
          <a:p>
            <a:pPr algn="ctr"/>
            <a:r>
              <a:rPr lang="en-US" sz="1600" b="1" dirty="0" err="1">
                <a:solidFill>
                  <a:srgbClr val="0070C0"/>
                </a:solidFill>
              </a:rPr>
              <a:t>Er</a:t>
            </a:r>
            <a:r>
              <a:rPr lang="en-US" sz="1600" b="1" dirty="0">
                <a:solidFill>
                  <a:srgbClr val="0070C0"/>
                </a:solidFill>
              </a:rPr>
              <a:t>. Raj Kumar Singh</a:t>
            </a:r>
          </a:p>
          <a:p>
            <a:pPr algn="ctr"/>
            <a:r>
              <a:rPr lang="en-US" sz="1400" b="1" dirty="0"/>
              <a:t>Assistant Professor</a:t>
            </a:r>
          </a:p>
          <a:p>
            <a:pPr algn="ctr"/>
            <a:r>
              <a:rPr lang="en-US" sz="1400" b="1" dirty="0"/>
              <a:t>Experience- 8 years</a:t>
            </a:r>
          </a:p>
          <a:p>
            <a:pPr algn="ctr"/>
            <a:endParaRPr lang="en-US" sz="1400" b="1" dirty="0"/>
          </a:p>
        </p:txBody>
      </p:sp>
      <p:sp>
        <p:nvSpPr>
          <p:cNvPr id="15" name="TextBox 14"/>
          <p:cNvSpPr txBox="1"/>
          <p:nvPr/>
        </p:nvSpPr>
        <p:spPr>
          <a:xfrm>
            <a:off x="4191000" y="2923532"/>
            <a:ext cx="1981200" cy="1138773"/>
          </a:xfrm>
          <a:prstGeom prst="rect">
            <a:avLst/>
          </a:prstGeom>
          <a:noFill/>
        </p:spPr>
        <p:txBody>
          <a:bodyPr wrap="square" rtlCol="0">
            <a:spAutoFit/>
          </a:bodyPr>
          <a:lstStyle/>
          <a:p>
            <a:pPr algn="ctr"/>
            <a:endParaRPr lang="en-US" sz="1000" dirty="0"/>
          </a:p>
          <a:p>
            <a:pPr algn="ctr"/>
            <a:r>
              <a:rPr lang="en-US" sz="1600" b="1" dirty="0" err="1">
                <a:solidFill>
                  <a:srgbClr val="0070C0"/>
                </a:solidFill>
              </a:rPr>
              <a:t>Er</a:t>
            </a:r>
            <a:r>
              <a:rPr lang="en-US" sz="1600" b="1" dirty="0">
                <a:solidFill>
                  <a:srgbClr val="0070C0"/>
                </a:solidFill>
              </a:rPr>
              <a:t>. </a:t>
            </a:r>
            <a:r>
              <a:rPr lang="en-US" sz="1600" b="1" dirty="0" err="1">
                <a:solidFill>
                  <a:srgbClr val="0070C0"/>
                </a:solidFill>
              </a:rPr>
              <a:t>Astha</a:t>
            </a:r>
            <a:r>
              <a:rPr lang="en-US" sz="1600" b="1" dirty="0">
                <a:solidFill>
                  <a:srgbClr val="0070C0"/>
                </a:solidFill>
              </a:rPr>
              <a:t> Singh</a:t>
            </a:r>
          </a:p>
          <a:p>
            <a:pPr algn="ctr"/>
            <a:r>
              <a:rPr lang="en-US" sz="1400" b="1" dirty="0"/>
              <a:t>Assistant Professor</a:t>
            </a:r>
          </a:p>
          <a:p>
            <a:pPr algn="ctr"/>
            <a:r>
              <a:rPr lang="en-US" sz="1400" b="1" dirty="0"/>
              <a:t>Experience- 8 years</a:t>
            </a:r>
          </a:p>
          <a:p>
            <a:pPr algn="ctr"/>
            <a:endParaRPr lang="en-US" sz="1400" b="1" dirty="0"/>
          </a:p>
        </p:txBody>
      </p:sp>
      <p:sp>
        <p:nvSpPr>
          <p:cNvPr id="16" name="TextBox 15"/>
          <p:cNvSpPr txBox="1"/>
          <p:nvPr/>
        </p:nvSpPr>
        <p:spPr>
          <a:xfrm>
            <a:off x="6332621" y="6208091"/>
            <a:ext cx="1981200" cy="984885"/>
          </a:xfrm>
          <a:prstGeom prst="rect">
            <a:avLst/>
          </a:prstGeom>
          <a:noFill/>
        </p:spPr>
        <p:txBody>
          <a:bodyPr wrap="square" rtlCol="0">
            <a:spAutoFit/>
          </a:bodyPr>
          <a:lstStyle/>
          <a:p>
            <a:pPr algn="ctr"/>
            <a:r>
              <a:rPr lang="en-US" sz="1600" b="1" dirty="0">
                <a:solidFill>
                  <a:srgbClr val="0070C0"/>
                </a:solidFill>
              </a:rPr>
              <a:t>Mr. </a:t>
            </a:r>
            <a:r>
              <a:rPr lang="en-US" sz="1600" b="1" dirty="0" err="1">
                <a:solidFill>
                  <a:srgbClr val="0070C0"/>
                </a:solidFill>
              </a:rPr>
              <a:t>Ashish</a:t>
            </a:r>
            <a:r>
              <a:rPr lang="en-US" sz="1600" b="1" dirty="0">
                <a:solidFill>
                  <a:srgbClr val="0070C0"/>
                </a:solidFill>
              </a:rPr>
              <a:t> Kumar</a:t>
            </a:r>
          </a:p>
          <a:p>
            <a:pPr algn="ctr"/>
            <a:r>
              <a:rPr lang="en-US" sz="1400" b="1" dirty="0"/>
              <a:t>Lecturer</a:t>
            </a:r>
          </a:p>
          <a:p>
            <a:pPr algn="ctr"/>
            <a:r>
              <a:rPr lang="en-US" sz="1400" b="1" dirty="0"/>
              <a:t>Experience- 7 years</a:t>
            </a:r>
          </a:p>
          <a:p>
            <a:pPr algn="ctr"/>
            <a:endParaRPr lang="en-US" sz="1400" b="1" dirty="0"/>
          </a:p>
        </p:txBody>
      </p:sp>
      <p:pic>
        <p:nvPicPr>
          <p:cNvPr id="2054" name="Picture 6" descr="C:\Users\Maa\Desktop\WhatsApp Image 2025-12-27 at 13.22.21_d22cf7ff.jpg"/>
          <p:cNvPicPr>
            <a:picLocks noChangeAspect="1" noChangeArrowheads="1"/>
          </p:cNvPicPr>
          <p:nvPr/>
        </p:nvPicPr>
        <p:blipFill>
          <a:blip r:embed="rId5"/>
          <a:srcRect/>
          <a:stretch>
            <a:fillRect/>
          </a:stretch>
        </p:blipFill>
        <p:spPr bwMode="auto">
          <a:xfrm>
            <a:off x="533400" y="838200"/>
            <a:ext cx="2895600" cy="2133600"/>
          </a:xfrm>
          <a:prstGeom prst="rect">
            <a:avLst/>
          </a:prstGeom>
          <a:noFill/>
        </p:spPr>
      </p:pic>
      <p:sp>
        <p:nvSpPr>
          <p:cNvPr id="18" name="TextBox 17"/>
          <p:cNvSpPr txBox="1"/>
          <p:nvPr/>
        </p:nvSpPr>
        <p:spPr>
          <a:xfrm>
            <a:off x="812132" y="3072735"/>
            <a:ext cx="1981200" cy="984885"/>
          </a:xfrm>
          <a:prstGeom prst="rect">
            <a:avLst/>
          </a:prstGeom>
          <a:noFill/>
        </p:spPr>
        <p:txBody>
          <a:bodyPr wrap="square" rtlCol="0">
            <a:spAutoFit/>
          </a:bodyPr>
          <a:lstStyle/>
          <a:p>
            <a:pPr algn="ctr"/>
            <a:r>
              <a:rPr lang="en-US" sz="1600" b="1" dirty="0" err="1">
                <a:solidFill>
                  <a:srgbClr val="0070C0"/>
                </a:solidFill>
              </a:rPr>
              <a:t>Er</a:t>
            </a:r>
            <a:r>
              <a:rPr lang="en-US" sz="1600" b="1" dirty="0">
                <a:solidFill>
                  <a:srgbClr val="0070C0"/>
                </a:solidFill>
              </a:rPr>
              <a:t>. </a:t>
            </a:r>
            <a:r>
              <a:rPr lang="en-US" sz="1600" b="1" dirty="0" err="1">
                <a:solidFill>
                  <a:srgbClr val="0070C0"/>
                </a:solidFill>
              </a:rPr>
              <a:t>Nazima</a:t>
            </a:r>
            <a:r>
              <a:rPr lang="en-US" sz="1600" b="1" dirty="0">
                <a:solidFill>
                  <a:srgbClr val="0070C0"/>
                </a:solidFill>
              </a:rPr>
              <a:t> </a:t>
            </a:r>
            <a:r>
              <a:rPr lang="en-US" sz="1600" b="1" dirty="0" err="1">
                <a:solidFill>
                  <a:srgbClr val="0070C0"/>
                </a:solidFill>
              </a:rPr>
              <a:t>Ansari</a:t>
            </a:r>
            <a:endParaRPr lang="en-US" sz="1600" b="1" dirty="0">
              <a:solidFill>
                <a:srgbClr val="0070C0"/>
              </a:solidFill>
            </a:endParaRPr>
          </a:p>
          <a:p>
            <a:pPr algn="ctr"/>
            <a:r>
              <a:rPr lang="en-US" sz="1400" b="1" dirty="0"/>
              <a:t>Assistant Professor</a:t>
            </a:r>
          </a:p>
          <a:p>
            <a:pPr algn="ctr"/>
            <a:r>
              <a:rPr lang="en-US" sz="1400" b="1" dirty="0"/>
              <a:t>Experience- 8 years</a:t>
            </a:r>
          </a:p>
          <a:p>
            <a:pPr algn="ctr"/>
            <a:endParaRPr lang="en-US" sz="1400" b="1" dirty="0"/>
          </a:p>
        </p:txBody>
      </p:sp>
      <p:pic>
        <p:nvPicPr>
          <p:cNvPr id="4" name="Picture 3">
            <a:extLst>
              <a:ext uri="{FF2B5EF4-FFF2-40B4-BE49-F238E27FC236}">
                <a16:creationId xmlns="" xmlns:a16="http://schemas.microsoft.com/office/drawing/2014/main" id="{C8341F05-51DD-1D61-E14E-91904C8ADD19}"/>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828800" y="4185297"/>
            <a:ext cx="2183732" cy="2092881"/>
          </a:xfrm>
          <a:prstGeom prst="rect">
            <a:avLst/>
          </a:prstGeom>
        </p:spPr>
      </p:pic>
      <p:sp>
        <p:nvSpPr>
          <p:cNvPr id="5" name="TextBox 4">
            <a:extLst>
              <a:ext uri="{FF2B5EF4-FFF2-40B4-BE49-F238E27FC236}">
                <a16:creationId xmlns="" xmlns:a16="http://schemas.microsoft.com/office/drawing/2014/main" id="{668B64DA-519E-A8DE-9E35-87EE3F43A437}"/>
              </a:ext>
            </a:extLst>
          </p:cNvPr>
          <p:cNvSpPr txBox="1"/>
          <p:nvPr/>
        </p:nvSpPr>
        <p:spPr>
          <a:xfrm>
            <a:off x="1545055" y="6292382"/>
            <a:ext cx="2751221" cy="984885"/>
          </a:xfrm>
          <a:prstGeom prst="rect">
            <a:avLst/>
          </a:prstGeom>
          <a:noFill/>
        </p:spPr>
        <p:txBody>
          <a:bodyPr wrap="square" rtlCol="0">
            <a:spAutoFit/>
          </a:bodyPr>
          <a:lstStyle/>
          <a:p>
            <a:pPr algn="ctr"/>
            <a:r>
              <a:rPr lang="en-US" sz="1600" b="1" dirty="0">
                <a:solidFill>
                  <a:srgbClr val="0070C0"/>
                </a:solidFill>
              </a:rPr>
              <a:t>Er. Pradeep Kumar Yadav</a:t>
            </a:r>
          </a:p>
          <a:p>
            <a:pPr algn="ctr"/>
            <a:r>
              <a:rPr lang="en-US" sz="1400" b="1" dirty="0"/>
              <a:t>Assistant Professor</a:t>
            </a:r>
          </a:p>
          <a:p>
            <a:pPr algn="ctr"/>
            <a:r>
              <a:rPr lang="en-US" sz="1400" b="1" dirty="0"/>
              <a:t>Experience- 8 years</a:t>
            </a:r>
          </a:p>
          <a:p>
            <a:pPr algn="ctr"/>
            <a:endParaRPr lang="en-US" sz="1400"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9030813" cy="7763664"/>
          </a:xfrm>
        </p:spPr>
        <p:txBody>
          <a:bodyPr/>
          <a:lstStyle/>
          <a:p>
            <a:pPr algn="l"/>
            <a:r>
              <a:rPr lang="en-US" sz="2800" u="sng" dirty="0">
                <a:solidFill>
                  <a:srgbClr val="C00000"/>
                </a:solidFill>
                <a:latin typeface="Times New Roman" pitchFamily="18" charset="0"/>
                <a:cs typeface="Times New Roman" pitchFamily="18" charset="0"/>
              </a:rPr>
              <a:t>ACADEMIC</a:t>
            </a:r>
            <a:r>
              <a:rPr lang="en-US" sz="2800" u="sng" spc="-105" dirty="0">
                <a:solidFill>
                  <a:srgbClr val="C00000"/>
                </a:solidFill>
                <a:latin typeface="Times New Roman" pitchFamily="18" charset="0"/>
                <a:cs typeface="Times New Roman" pitchFamily="18" charset="0"/>
              </a:rPr>
              <a:t> </a:t>
            </a:r>
            <a:r>
              <a:rPr lang="en-US" sz="2800" u="sng" spc="-10" dirty="0">
                <a:solidFill>
                  <a:srgbClr val="C00000"/>
                </a:solidFill>
                <a:latin typeface="Times New Roman" pitchFamily="18" charset="0"/>
                <a:cs typeface="Times New Roman" pitchFamily="18" charset="0"/>
              </a:rPr>
              <a:t>PROGRAMS</a:t>
            </a:r>
            <a:r>
              <a:rPr lang="en-US" sz="6600" dirty="0">
                <a:latin typeface="Arial"/>
                <a:cs typeface="Arial"/>
              </a:rPr>
              <a:t/>
            </a:r>
            <a:br>
              <a:rPr lang="en-US" sz="6600" dirty="0">
                <a:latin typeface="Arial"/>
                <a:cs typeface="Arial"/>
              </a:rPr>
            </a:br>
            <a:r>
              <a:rPr lang="en-US" sz="2400" i="1" spc="-70" dirty="0">
                <a:solidFill>
                  <a:schemeClr val="tx1"/>
                </a:solidFill>
                <a:latin typeface="+mn-lt"/>
                <a:cs typeface="Times New Roman" pitchFamily="18" charset="0"/>
              </a:rPr>
              <a:t>Diploma</a:t>
            </a:r>
            <a:r>
              <a:rPr lang="en-US" sz="2400" i="1" spc="-80" dirty="0">
                <a:solidFill>
                  <a:schemeClr val="tx1"/>
                </a:solidFill>
                <a:latin typeface="+mn-lt"/>
                <a:cs typeface="Times New Roman" pitchFamily="18" charset="0"/>
              </a:rPr>
              <a:t> </a:t>
            </a:r>
            <a:r>
              <a:rPr lang="en-US" sz="2400" i="1" spc="-50" dirty="0">
                <a:solidFill>
                  <a:schemeClr val="tx1"/>
                </a:solidFill>
                <a:latin typeface="+mn-lt"/>
                <a:cs typeface="Times New Roman" pitchFamily="18" charset="0"/>
              </a:rPr>
              <a:t>(3</a:t>
            </a:r>
            <a:r>
              <a:rPr lang="en-US" sz="2400" i="1" spc="-75" dirty="0">
                <a:solidFill>
                  <a:schemeClr val="tx1"/>
                </a:solidFill>
                <a:latin typeface="+mn-lt"/>
                <a:cs typeface="Times New Roman" pitchFamily="18" charset="0"/>
              </a:rPr>
              <a:t> </a:t>
            </a:r>
            <a:r>
              <a:rPr lang="en-US" sz="2400" i="1" spc="-10" dirty="0">
                <a:solidFill>
                  <a:schemeClr val="tx1"/>
                </a:solidFill>
                <a:latin typeface="+mn-lt"/>
                <a:cs typeface="Times New Roman" pitchFamily="18" charset="0"/>
              </a:rPr>
              <a:t>years)- </a:t>
            </a:r>
            <a:r>
              <a:rPr lang="en-US" sz="2400" i="1" dirty="0">
                <a:solidFill>
                  <a:schemeClr val="tx1"/>
                </a:solidFill>
                <a:latin typeface="+mn-lt"/>
                <a:cs typeface="Times New Roman" pitchFamily="18" charset="0"/>
              </a:rPr>
              <a:t>Civil</a:t>
            </a:r>
            <a:r>
              <a:rPr lang="en-US" sz="2400" i="1" spc="-35" dirty="0">
                <a:solidFill>
                  <a:schemeClr val="tx1"/>
                </a:solidFill>
                <a:latin typeface="+mn-lt"/>
                <a:cs typeface="Times New Roman" pitchFamily="18" charset="0"/>
              </a:rPr>
              <a:t> </a:t>
            </a:r>
            <a:r>
              <a:rPr lang="en-US" sz="2400" i="1" spc="-10" dirty="0">
                <a:solidFill>
                  <a:schemeClr val="tx1"/>
                </a:solidFill>
                <a:latin typeface="+mn-lt"/>
                <a:cs typeface="Times New Roman" pitchFamily="18" charset="0"/>
              </a:rPr>
              <a:t>Engineering        </a:t>
            </a:r>
            <a:r>
              <a:rPr lang="en-US" sz="2000" i="1" spc="-10" dirty="0">
                <a:solidFill>
                  <a:srgbClr val="0070C0"/>
                </a:solidFill>
                <a:latin typeface="+mn-lt"/>
                <a:cs typeface="Times New Roman" pitchFamily="18" charset="0"/>
              </a:rPr>
              <a:t>Intake-30</a:t>
            </a:r>
            <a:r>
              <a:rPr lang="en-US" sz="2000" dirty="0">
                <a:solidFill>
                  <a:srgbClr val="0070C0"/>
                </a:solidFill>
                <a:latin typeface="+mn-lt"/>
                <a:cs typeface="Times New Roman" pitchFamily="18" charset="0"/>
              </a:rPr>
              <a:t/>
            </a:r>
            <a:br>
              <a:rPr lang="en-US" sz="2000" dirty="0">
                <a:solidFill>
                  <a:srgbClr val="0070C0"/>
                </a:solidFill>
                <a:latin typeface="+mn-lt"/>
                <a:cs typeface="Times New Roman" pitchFamily="18" charset="0"/>
              </a:rPr>
            </a:br>
            <a:r>
              <a:rPr lang="en-US" sz="2000" dirty="0">
                <a:solidFill>
                  <a:schemeClr val="tx1"/>
                </a:solidFill>
                <a:latin typeface="+mn-lt"/>
                <a:cs typeface="Times New Roman" pitchFamily="18" charset="0"/>
              </a:rPr>
              <a:t>A Diploma in Civil Engineering is a course focusing on the practical aspects of planning, designing, constructing, and maintaining structures like buildings, roads, bridges, and other infrastructure.</a:t>
            </a:r>
            <a:br>
              <a:rPr lang="en-US" sz="2000" dirty="0">
                <a:solidFill>
                  <a:schemeClr val="tx1"/>
                </a:solidFill>
                <a:latin typeface="+mn-lt"/>
                <a:cs typeface="Times New Roman" pitchFamily="18" charset="0"/>
              </a:rPr>
            </a:br>
            <a:r>
              <a:rPr lang="en-US" sz="2000" spc="-10" dirty="0">
                <a:solidFill>
                  <a:schemeClr val="tx1"/>
                </a:solidFill>
                <a:latin typeface="+mn-lt"/>
                <a:cs typeface="Times New Roman" pitchFamily="18" charset="0"/>
              </a:rPr>
              <a:t/>
            </a:r>
            <a:br>
              <a:rPr lang="en-US" sz="2000" spc="-10" dirty="0">
                <a:solidFill>
                  <a:schemeClr val="tx1"/>
                </a:solidFill>
                <a:latin typeface="+mn-lt"/>
                <a:cs typeface="Times New Roman" pitchFamily="18" charset="0"/>
              </a:rPr>
            </a:br>
            <a:r>
              <a:rPr lang="en-US" sz="2000" spc="-70" dirty="0">
                <a:solidFill>
                  <a:schemeClr val="tx1"/>
                </a:solidFill>
                <a:latin typeface="+mn-lt"/>
                <a:cs typeface="Times New Roman" pitchFamily="18" charset="0"/>
              </a:rPr>
              <a:t> </a:t>
            </a:r>
            <a:r>
              <a:rPr lang="en-US" sz="2400" i="1" spc="-70" dirty="0" err="1">
                <a:solidFill>
                  <a:schemeClr val="tx1"/>
                </a:solidFill>
                <a:latin typeface="+mn-lt"/>
                <a:cs typeface="Times New Roman" pitchFamily="18" charset="0"/>
              </a:rPr>
              <a:t>B.Tech</a:t>
            </a:r>
            <a:r>
              <a:rPr lang="en-US" sz="2400" i="1" spc="-80" dirty="0">
                <a:solidFill>
                  <a:schemeClr val="tx1"/>
                </a:solidFill>
                <a:latin typeface="+mn-lt"/>
                <a:cs typeface="Times New Roman" pitchFamily="18" charset="0"/>
              </a:rPr>
              <a:t> </a:t>
            </a:r>
            <a:r>
              <a:rPr lang="en-US" sz="2400" i="1" spc="-50" dirty="0">
                <a:solidFill>
                  <a:schemeClr val="tx1"/>
                </a:solidFill>
                <a:latin typeface="+mn-lt"/>
                <a:cs typeface="Times New Roman" pitchFamily="18" charset="0"/>
              </a:rPr>
              <a:t>(4</a:t>
            </a:r>
            <a:r>
              <a:rPr lang="en-US" sz="2400" i="1" spc="-75" dirty="0">
                <a:solidFill>
                  <a:schemeClr val="tx1"/>
                </a:solidFill>
                <a:latin typeface="+mn-lt"/>
                <a:cs typeface="Times New Roman" pitchFamily="18" charset="0"/>
              </a:rPr>
              <a:t> </a:t>
            </a:r>
            <a:r>
              <a:rPr lang="en-US" sz="2400" i="1" spc="-10" dirty="0">
                <a:solidFill>
                  <a:schemeClr val="tx1"/>
                </a:solidFill>
                <a:latin typeface="+mn-lt"/>
                <a:cs typeface="Times New Roman" pitchFamily="18" charset="0"/>
              </a:rPr>
              <a:t>years)- </a:t>
            </a:r>
            <a:r>
              <a:rPr lang="en-US" sz="2400" i="1" dirty="0">
                <a:solidFill>
                  <a:schemeClr val="tx1"/>
                </a:solidFill>
                <a:latin typeface="+mn-lt"/>
                <a:cs typeface="Times New Roman" pitchFamily="18" charset="0"/>
              </a:rPr>
              <a:t>Civil</a:t>
            </a:r>
            <a:r>
              <a:rPr lang="en-US" sz="2400" i="1" spc="-35" dirty="0">
                <a:solidFill>
                  <a:schemeClr val="tx1"/>
                </a:solidFill>
                <a:latin typeface="+mn-lt"/>
                <a:cs typeface="Times New Roman" pitchFamily="18" charset="0"/>
              </a:rPr>
              <a:t> </a:t>
            </a:r>
            <a:r>
              <a:rPr lang="en-US" sz="2400" i="1" spc="-10" dirty="0">
                <a:solidFill>
                  <a:schemeClr val="tx1"/>
                </a:solidFill>
                <a:latin typeface="+mn-lt"/>
                <a:cs typeface="Times New Roman" pitchFamily="18" charset="0"/>
              </a:rPr>
              <a:t>Engineering          </a:t>
            </a:r>
            <a:r>
              <a:rPr lang="en-US" sz="2000" i="1" spc="-10" dirty="0">
                <a:solidFill>
                  <a:srgbClr val="0070C0"/>
                </a:solidFill>
                <a:latin typeface="+mj-lt"/>
                <a:cs typeface="Times New Roman" pitchFamily="18" charset="0"/>
              </a:rPr>
              <a:t>Intake-60</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2000" dirty="0">
                <a:solidFill>
                  <a:schemeClr val="tx1"/>
                </a:solidFill>
                <a:latin typeface="+mn-lt"/>
                <a:cs typeface="Times New Roman" pitchFamily="18" charset="0"/>
              </a:rPr>
              <a:t>Major</a:t>
            </a:r>
            <a:r>
              <a:rPr lang="en-US" sz="2000" spc="7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80"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minor</a:t>
            </a:r>
            <a:r>
              <a:rPr lang="en-US" sz="2000" spc="80"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system</a:t>
            </a:r>
            <a:r>
              <a:rPr lang="en-US" sz="2000" spc="7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of</a:t>
            </a:r>
            <a:r>
              <a:rPr lang="en-US" sz="2000" spc="80"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education:</a:t>
            </a:r>
            <a:r>
              <a:rPr lang="en-US" sz="2000" spc="8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Civil</a:t>
            </a:r>
            <a:r>
              <a:rPr lang="en-US" sz="2000" spc="80"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Engineering</a:t>
            </a:r>
            <a:r>
              <a:rPr lang="en-US" sz="2000" spc="75"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will</a:t>
            </a:r>
            <a:r>
              <a:rPr lang="en-US" sz="2000" spc="8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be</a:t>
            </a:r>
            <a:r>
              <a:rPr lang="en-US" sz="2000" spc="80"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the </a:t>
            </a:r>
            <a:r>
              <a:rPr lang="en-US" sz="2000" spc="-35" dirty="0">
                <a:solidFill>
                  <a:schemeClr val="tx1"/>
                </a:solidFill>
                <a:latin typeface="+mn-lt"/>
                <a:cs typeface="Times New Roman" pitchFamily="18" charset="0"/>
              </a:rPr>
              <a:t>subject</a:t>
            </a:r>
            <a:r>
              <a:rPr lang="en-US" sz="2000" spc="-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25"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student</a:t>
            </a:r>
            <a:r>
              <a:rPr lang="en-US" sz="2000" spc="-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can</a:t>
            </a:r>
            <a:r>
              <a:rPr lang="en-US" sz="2000" spc="-25"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select </a:t>
            </a:r>
            <a:r>
              <a:rPr lang="en-US" sz="2000" spc="55" dirty="0">
                <a:solidFill>
                  <a:schemeClr val="tx1"/>
                </a:solidFill>
                <a:latin typeface="+mn-lt"/>
                <a:cs typeface="Times New Roman" pitchFamily="18" charset="0"/>
              </a:rPr>
              <a:t>a</a:t>
            </a:r>
            <a:r>
              <a:rPr lang="en-US" sz="2000" spc="-25" dirty="0">
                <a:solidFill>
                  <a:schemeClr val="tx1"/>
                </a:solidFill>
                <a:latin typeface="+mn-lt"/>
                <a:cs typeface="Times New Roman" pitchFamily="18" charset="0"/>
              </a:rPr>
              <a:t> </a:t>
            </a:r>
            <a:r>
              <a:rPr lang="en-US" sz="2000" spc="-60" dirty="0">
                <a:solidFill>
                  <a:schemeClr val="tx1"/>
                </a:solidFill>
                <a:latin typeface="+mn-lt"/>
                <a:cs typeface="Times New Roman" pitchFamily="18" charset="0"/>
              </a:rPr>
              <a:t>minor</a:t>
            </a:r>
            <a:r>
              <a:rPr lang="en-US" sz="2000" spc="-20"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subject</a:t>
            </a:r>
            <a:r>
              <a:rPr lang="en-US" sz="2000" spc="-25" dirty="0">
                <a:solidFill>
                  <a:schemeClr val="tx1"/>
                </a:solidFill>
                <a:latin typeface="+mn-lt"/>
                <a:cs typeface="Times New Roman" pitchFamily="18" charset="0"/>
              </a:rPr>
              <a:t> </a:t>
            </a:r>
            <a:r>
              <a:rPr lang="en-US" sz="2000" spc="-45" dirty="0">
                <a:solidFill>
                  <a:schemeClr val="tx1"/>
                </a:solidFill>
                <a:latin typeface="+mn-lt"/>
                <a:cs typeface="Times New Roman" pitchFamily="18" charset="0"/>
              </a:rPr>
              <a:t>from</a:t>
            </a:r>
            <a:r>
              <a:rPr lang="en-US" sz="2000" spc="-20" dirty="0">
                <a:solidFill>
                  <a:schemeClr val="tx1"/>
                </a:solidFill>
                <a:latin typeface="+mn-lt"/>
                <a:cs typeface="Times New Roman" pitchFamily="18" charset="0"/>
              </a:rPr>
              <a:t> the</a:t>
            </a:r>
            <a:r>
              <a:rPr lang="en-US" sz="2000" spc="-25"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other</a:t>
            </a:r>
            <a:r>
              <a:rPr lang="en-US" sz="2000" spc="-20"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department</a:t>
            </a:r>
            <a:r>
              <a:rPr lang="en-US" sz="2000" spc="-25" dirty="0">
                <a:solidFill>
                  <a:schemeClr val="tx1"/>
                </a:solidFill>
                <a:latin typeface="+mn-lt"/>
                <a:cs typeface="Times New Roman" pitchFamily="18" charset="0"/>
              </a:rPr>
              <a:t> . </a:t>
            </a:r>
            <a:br>
              <a:rPr lang="en-US" sz="2000" spc="-25" dirty="0">
                <a:solidFill>
                  <a:schemeClr val="tx1"/>
                </a:solidFill>
                <a:latin typeface="+mn-lt"/>
                <a:cs typeface="Times New Roman" pitchFamily="18" charset="0"/>
              </a:rPr>
            </a:br>
            <a:r>
              <a:rPr lang="en-US" sz="1400" spc="-25" dirty="0">
                <a:solidFill>
                  <a:srgbClr val="C00000"/>
                </a:solidFill>
                <a:latin typeface="+mn-lt"/>
                <a:cs typeface="Trebuchet MS"/>
              </a:rPr>
              <a:t/>
            </a:r>
            <a:br>
              <a:rPr lang="en-US" sz="1400" spc="-25" dirty="0">
                <a:solidFill>
                  <a:srgbClr val="C00000"/>
                </a:solidFill>
                <a:latin typeface="+mn-lt"/>
                <a:cs typeface="Trebuchet MS"/>
              </a:rPr>
            </a:br>
            <a:r>
              <a:rPr lang="en-US" sz="2800" dirty="0">
                <a:solidFill>
                  <a:srgbClr val="C00000"/>
                </a:solidFill>
                <a:latin typeface="+mn-lt"/>
                <a:cs typeface="Times New Roman" pitchFamily="18" charset="0"/>
              </a:rPr>
              <a:t>Why</a:t>
            </a:r>
            <a:r>
              <a:rPr lang="en-US" sz="2800" spc="-30" dirty="0">
                <a:solidFill>
                  <a:srgbClr val="C00000"/>
                </a:solidFill>
                <a:latin typeface="+mn-lt"/>
                <a:cs typeface="Times New Roman" pitchFamily="18" charset="0"/>
              </a:rPr>
              <a:t> </a:t>
            </a:r>
            <a:r>
              <a:rPr lang="en-US" sz="2800" dirty="0">
                <a:solidFill>
                  <a:srgbClr val="C00000"/>
                </a:solidFill>
                <a:latin typeface="+mn-lt"/>
                <a:cs typeface="Times New Roman" pitchFamily="18" charset="0"/>
              </a:rPr>
              <a:t>Civil</a:t>
            </a:r>
            <a:r>
              <a:rPr lang="en-US" sz="2800" spc="-30" dirty="0">
                <a:solidFill>
                  <a:srgbClr val="C00000"/>
                </a:solidFill>
                <a:latin typeface="+mn-lt"/>
                <a:cs typeface="Times New Roman" pitchFamily="18" charset="0"/>
              </a:rPr>
              <a:t> </a:t>
            </a:r>
            <a:r>
              <a:rPr lang="en-US" sz="2800" spc="-10" dirty="0">
                <a:solidFill>
                  <a:srgbClr val="C00000"/>
                </a:solidFill>
                <a:latin typeface="+mn-lt"/>
                <a:cs typeface="Times New Roman" pitchFamily="18" charset="0"/>
              </a:rPr>
              <a:t>Engineering</a:t>
            </a:r>
            <a:r>
              <a:rPr lang="en-US" sz="2800" spc="-35" dirty="0">
                <a:solidFill>
                  <a:srgbClr val="C00000"/>
                </a:solidFill>
                <a:latin typeface="+mn-lt"/>
                <a:cs typeface="Times New Roman" pitchFamily="18" charset="0"/>
              </a:rPr>
              <a:t> </a:t>
            </a:r>
            <a:r>
              <a:rPr lang="en-US" sz="2800" spc="-50" dirty="0">
                <a:solidFill>
                  <a:srgbClr val="C00000"/>
                </a:solidFill>
                <a:latin typeface="+mn-lt"/>
                <a:cs typeface="Times New Roman" pitchFamily="18" charset="0"/>
              </a:rPr>
              <a:t>?</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2000" dirty="0">
                <a:solidFill>
                  <a:schemeClr val="tx1"/>
                </a:solidFill>
                <a:latin typeface="+mn-lt"/>
                <a:cs typeface="Times New Roman" pitchFamily="18" charset="0"/>
              </a:rPr>
              <a:t>- Civil</a:t>
            </a:r>
            <a:r>
              <a:rPr lang="en-US" sz="2000" spc="2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engineering</a:t>
            </a:r>
            <a:r>
              <a:rPr lang="en-US" sz="2000" spc="2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is</a:t>
            </a:r>
            <a:r>
              <a:rPr lang="en-US" sz="2000" spc="2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the</a:t>
            </a:r>
            <a:r>
              <a:rPr lang="en-US" sz="2000" spc="2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oldest</a:t>
            </a:r>
            <a:r>
              <a:rPr lang="en-US" sz="2000" spc="2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2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perhaps</a:t>
            </a:r>
            <a:r>
              <a:rPr lang="en-US" sz="2000" spc="2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the</a:t>
            </a:r>
            <a:r>
              <a:rPr lang="en-US" sz="2000" spc="2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most</a:t>
            </a:r>
            <a:r>
              <a:rPr lang="en-US" sz="2000" spc="2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popular</a:t>
            </a:r>
            <a:r>
              <a:rPr lang="en-US" sz="2000" spc="2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branch</a:t>
            </a:r>
            <a:r>
              <a:rPr lang="en-US" sz="2000" spc="225"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of e</a:t>
            </a:r>
            <a:r>
              <a:rPr lang="en-US" sz="2000" spc="-30" dirty="0">
                <a:solidFill>
                  <a:schemeClr val="tx1"/>
                </a:solidFill>
                <a:latin typeface="+mn-lt"/>
                <a:cs typeface="Times New Roman" pitchFamily="18" charset="0"/>
              </a:rPr>
              <a:t>ngineering.</a:t>
            </a:r>
            <a:r>
              <a:rPr lang="en-US" sz="2000" spc="-75" dirty="0">
                <a:solidFill>
                  <a:schemeClr val="tx1"/>
                </a:solidFill>
                <a:latin typeface="+mn-lt"/>
                <a:cs typeface="Times New Roman" pitchFamily="18" charset="0"/>
              </a:rPr>
              <a:t> </a:t>
            </a:r>
            <a:r>
              <a:rPr lang="en-US" sz="2000" spc="-85" dirty="0">
                <a:solidFill>
                  <a:schemeClr val="tx1"/>
                </a:solidFill>
                <a:latin typeface="+mn-lt"/>
                <a:cs typeface="Times New Roman" pitchFamily="18" charset="0"/>
              </a:rPr>
              <a:t>It</a:t>
            </a:r>
            <a:r>
              <a:rPr lang="en-US" sz="2000" spc="-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is</a:t>
            </a:r>
            <a:r>
              <a:rPr lang="en-US" sz="2000" spc="-40"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continuing</a:t>
            </a:r>
            <a:r>
              <a:rPr lang="en-US" sz="2000" spc="-40"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for</a:t>
            </a:r>
            <a:r>
              <a:rPr lang="en-US" sz="2000" spc="-40"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thousands</a:t>
            </a:r>
            <a:r>
              <a:rPr lang="en-US" sz="2000" spc="-4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of</a:t>
            </a:r>
            <a:r>
              <a:rPr lang="en-US" sz="2000" spc="-40"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years</a:t>
            </a:r>
            <a:r>
              <a:rPr lang="en-US" sz="2000" spc="-4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40" dirty="0">
                <a:solidFill>
                  <a:schemeClr val="tx1"/>
                </a:solidFill>
                <a:latin typeface="+mn-lt"/>
                <a:cs typeface="Times New Roman" pitchFamily="18" charset="0"/>
              </a:rPr>
              <a:t> </a:t>
            </a:r>
            <a:r>
              <a:rPr lang="en-US" sz="2000" spc="-75" dirty="0">
                <a:solidFill>
                  <a:schemeClr val="tx1"/>
                </a:solidFill>
                <a:latin typeface="+mn-lt"/>
                <a:cs typeface="Times New Roman" pitchFamily="18" charset="0"/>
              </a:rPr>
              <a:t>will</a:t>
            </a:r>
            <a:r>
              <a:rPr lang="en-US" sz="2000" spc="-25" dirty="0">
                <a:solidFill>
                  <a:schemeClr val="tx1"/>
                </a:solidFill>
                <a:latin typeface="+mn-lt"/>
                <a:cs typeface="Times New Roman" pitchFamily="18" charset="0"/>
              </a:rPr>
              <a:t> </a:t>
            </a:r>
            <a:r>
              <a:rPr lang="en-US" sz="2000" spc="-40" dirty="0">
                <a:solidFill>
                  <a:schemeClr val="tx1"/>
                </a:solidFill>
                <a:latin typeface="+mn-lt"/>
                <a:cs typeface="Times New Roman" pitchFamily="18" charset="0"/>
              </a:rPr>
              <a:t>remain </a:t>
            </a:r>
            <a:r>
              <a:rPr lang="en-US" sz="2000" spc="-35" dirty="0">
                <a:solidFill>
                  <a:schemeClr val="tx1"/>
                </a:solidFill>
                <a:latin typeface="+mn-lt"/>
                <a:cs typeface="Times New Roman" pitchFamily="18" charset="0"/>
              </a:rPr>
              <a:t>in</a:t>
            </a:r>
            <a:r>
              <a:rPr lang="en-US" sz="2000" spc="-45"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practice </a:t>
            </a:r>
            <a:r>
              <a:rPr lang="en-US" sz="2000" spc="-45" dirty="0">
                <a:solidFill>
                  <a:schemeClr val="tx1"/>
                </a:solidFill>
                <a:latin typeface="+mn-lt"/>
                <a:cs typeface="Times New Roman" pitchFamily="18" charset="0"/>
              </a:rPr>
              <a:t>for</a:t>
            </a:r>
            <a:r>
              <a:rPr lang="en-US" sz="2000" spc="-40" dirty="0">
                <a:solidFill>
                  <a:schemeClr val="tx1"/>
                </a:solidFill>
                <a:latin typeface="+mn-lt"/>
                <a:cs typeface="Times New Roman" pitchFamily="18" charset="0"/>
              </a:rPr>
              <a:t> </a:t>
            </a:r>
            <a:r>
              <a:rPr lang="en-US" sz="2000" spc="-50" dirty="0">
                <a:solidFill>
                  <a:schemeClr val="tx1"/>
                </a:solidFill>
                <a:latin typeface="+mn-lt"/>
                <a:cs typeface="Times New Roman" pitchFamily="18" charset="0"/>
              </a:rPr>
              <a:t>any</a:t>
            </a:r>
            <a:r>
              <a:rPr lang="en-US" sz="2000" spc="-35" dirty="0">
                <a:solidFill>
                  <a:schemeClr val="tx1"/>
                </a:solidFill>
                <a:latin typeface="+mn-lt"/>
                <a:cs typeface="Times New Roman" pitchFamily="18" charset="0"/>
              </a:rPr>
              <a:t> </a:t>
            </a:r>
            <a:r>
              <a:rPr lang="en-US" sz="2000" spc="-55" dirty="0">
                <a:solidFill>
                  <a:schemeClr val="tx1"/>
                </a:solidFill>
                <a:latin typeface="+mn-lt"/>
                <a:cs typeface="Times New Roman" pitchFamily="18" charset="0"/>
              </a:rPr>
              <a:t>more</a:t>
            </a:r>
            <a:r>
              <a:rPr lang="en-US" sz="2000" spc="-35"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millenniums.</a:t>
            </a:r>
            <a:br>
              <a:rPr lang="en-US" sz="2000" spc="-10" dirty="0">
                <a:solidFill>
                  <a:schemeClr val="tx1"/>
                </a:solidFill>
                <a:latin typeface="+mn-lt"/>
                <a:cs typeface="Times New Roman" pitchFamily="18" charset="0"/>
              </a:rPr>
            </a:br>
            <a:r>
              <a:rPr lang="en-US" sz="2000" spc="-1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Civil</a:t>
            </a:r>
            <a:r>
              <a:rPr lang="en-US" sz="2000" spc="14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engineering</a:t>
            </a:r>
            <a:r>
              <a:rPr lang="en-US" sz="2000" spc="15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is</a:t>
            </a:r>
            <a:r>
              <a:rPr lang="en-US" sz="2000" spc="14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based</a:t>
            </a:r>
            <a:r>
              <a:rPr lang="en-US" sz="2000" spc="15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on</a:t>
            </a:r>
            <a:r>
              <a:rPr lang="en-US" sz="2000" spc="15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mature</a:t>
            </a:r>
            <a:r>
              <a:rPr lang="en-US" sz="2000" spc="14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15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safe</a:t>
            </a:r>
            <a:r>
              <a:rPr lang="en-US" sz="2000" spc="14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technology;</a:t>
            </a:r>
            <a:r>
              <a:rPr lang="en-US" sz="2000" spc="150"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therefore,</a:t>
            </a:r>
            <a:r>
              <a:rPr lang="en-US" sz="2000" spc="150"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the </a:t>
            </a:r>
            <a:r>
              <a:rPr lang="en-US" sz="2000" spc="-25" dirty="0">
                <a:solidFill>
                  <a:schemeClr val="tx1"/>
                </a:solidFill>
                <a:latin typeface="+mn-lt"/>
                <a:cs typeface="Times New Roman" pitchFamily="18" charset="0"/>
              </a:rPr>
              <a:t>techniques</a:t>
            </a:r>
            <a:r>
              <a:rPr lang="en-US" sz="2000" spc="-6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taught</a:t>
            </a:r>
            <a:r>
              <a:rPr lang="en-US" sz="2000" spc="-5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in</a:t>
            </a:r>
            <a:r>
              <a:rPr lang="en-US" sz="2000" spc="-50"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the</a:t>
            </a:r>
            <a:r>
              <a:rPr lang="en-US" sz="2000" spc="-50"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four-</a:t>
            </a:r>
            <a:r>
              <a:rPr lang="en-US" sz="2000" spc="-10" dirty="0">
                <a:solidFill>
                  <a:schemeClr val="tx1"/>
                </a:solidFill>
                <a:latin typeface="+mn-lt"/>
                <a:cs typeface="Times New Roman" pitchFamily="18" charset="0"/>
              </a:rPr>
              <a:t>years</a:t>
            </a:r>
            <a:r>
              <a:rPr lang="en-US" sz="2000" spc="-50" dirty="0">
                <a:solidFill>
                  <a:schemeClr val="tx1"/>
                </a:solidFill>
                <a:latin typeface="+mn-lt"/>
                <a:cs typeface="Times New Roman" pitchFamily="18" charset="0"/>
              </a:rPr>
              <a:t> </a:t>
            </a:r>
            <a:r>
              <a:rPr lang="en-US" sz="2000" spc="-50" dirty="0" err="1">
                <a:solidFill>
                  <a:schemeClr val="tx1"/>
                </a:solidFill>
                <a:latin typeface="+mn-lt"/>
                <a:cs typeface="Times New Roman" pitchFamily="18" charset="0"/>
              </a:rPr>
              <a:t>B.Tech</a:t>
            </a:r>
            <a:r>
              <a:rPr lang="en-US" sz="2000" spc="-5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program</a:t>
            </a:r>
            <a:r>
              <a:rPr lang="en-US" sz="2000" spc="-55" dirty="0">
                <a:solidFill>
                  <a:schemeClr val="tx1"/>
                </a:solidFill>
                <a:latin typeface="+mn-lt"/>
                <a:cs typeface="Times New Roman" pitchFamily="18" charset="0"/>
              </a:rPr>
              <a:t> </a:t>
            </a:r>
            <a:r>
              <a:rPr lang="en-US" sz="2000" spc="-60" dirty="0">
                <a:solidFill>
                  <a:schemeClr val="tx1"/>
                </a:solidFill>
                <a:latin typeface="+mn-lt"/>
                <a:cs typeface="Times New Roman" pitchFamily="18" charset="0"/>
              </a:rPr>
              <a:t>will</a:t>
            </a:r>
            <a:r>
              <a:rPr lang="en-US" sz="2000" spc="-4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be</a:t>
            </a:r>
            <a:r>
              <a:rPr lang="en-US" sz="2000" spc="-50" dirty="0">
                <a:solidFill>
                  <a:schemeClr val="tx1"/>
                </a:solidFill>
                <a:latin typeface="+mn-lt"/>
                <a:cs typeface="Times New Roman" pitchFamily="18" charset="0"/>
              </a:rPr>
              <a:t> </a:t>
            </a:r>
            <a:r>
              <a:rPr lang="en-US" sz="2000" spc="-40" dirty="0">
                <a:solidFill>
                  <a:schemeClr val="tx1"/>
                </a:solidFill>
                <a:latin typeface="+mn-lt"/>
                <a:cs typeface="Times New Roman" pitchFamily="18" charset="0"/>
              </a:rPr>
              <a:t>relevant</a:t>
            </a:r>
            <a:r>
              <a:rPr lang="en-US" sz="2000" spc="-5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for</a:t>
            </a:r>
            <a:r>
              <a:rPr lang="en-US" sz="2000" spc="-50"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many </a:t>
            </a:r>
            <a:r>
              <a:rPr lang="en-US" sz="2000" spc="-55" dirty="0">
                <a:solidFill>
                  <a:schemeClr val="tx1"/>
                </a:solidFill>
                <a:latin typeface="+mn-lt"/>
                <a:cs typeface="Times New Roman" pitchFamily="18" charset="0"/>
              </a:rPr>
              <a:t>more</a:t>
            </a:r>
            <a:r>
              <a:rPr lang="en-US" sz="2000" spc="-45"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years</a:t>
            </a:r>
            <a:r>
              <a:rPr lang="en-US" sz="2000" spc="-40"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to</a:t>
            </a:r>
            <a:r>
              <a:rPr lang="en-US" sz="2000" spc="-45"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practice</a:t>
            </a:r>
            <a:r>
              <a:rPr lang="en-US" sz="2000" spc="-40" dirty="0">
                <a:solidFill>
                  <a:schemeClr val="tx1"/>
                </a:solidFill>
                <a:latin typeface="+mn-lt"/>
                <a:cs typeface="Times New Roman" pitchFamily="18" charset="0"/>
              </a:rPr>
              <a:t> </a:t>
            </a:r>
            <a:r>
              <a:rPr lang="en-US" sz="2000" spc="-70" dirty="0">
                <a:solidFill>
                  <a:schemeClr val="tx1"/>
                </a:solidFill>
                <a:latin typeface="+mn-lt"/>
                <a:cs typeface="Times New Roman" pitchFamily="18" charset="0"/>
              </a:rPr>
              <a:t>in</a:t>
            </a:r>
            <a:r>
              <a:rPr lang="en-US" sz="2000" spc="-45" dirty="0">
                <a:solidFill>
                  <a:schemeClr val="tx1"/>
                </a:solidFill>
                <a:latin typeface="+mn-lt"/>
                <a:cs typeface="Times New Roman" pitchFamily="18" charset="0"/>
              </a:rPr>
              <a:t> real</a:t>
            </a:r>
            <a:r>
              <a:rPr lang="en-US" sz="2000" spc="-40"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life.</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2000" dirty="0">
                <a:solidFill>
                  <a:schemeClr val="tx1"/>
                </a:solidFill>
                <a:latin typeface="+mn-lt"/>
                <a:cs typeface="Times New Roman" pitchFamily="18" charset="0"/>
              </a:rPr>
              <a:t>- Civil</a:t>
            </a:r>
            <a:r>
              <a:rPr lang="en-US" sz="2000" spc="11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engineering</a:t>
            </a:r>
            <a:r>
              <a:rPr lang="en-US" sz="2000" spc="114"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offers</a:t>
            </a:r>
            <a:r>
              <a:rPr lang="en-US" sz="2000" spc="110" dirty="0">
                <a:solidFill>
                  <a:schemeClr val="tx1"/>
                </a:solidFill>
                <a:latin typeface="+mn-lt"/>
                <a:cs typeface="Times New Roman" pitchFamily="18" charset="0"/>
              </a:rPr>
              <a:t> </a:t>
            </a:r>
            <a:r>
              <a:rPr lang="en-US" sz="2000" spc="55" dirty="0">
                <a:solidFill>
                  <a:schemeClr val="tx1"/>
                </a:solidFill>
                <a:latin typeface="+mn-lt"/>
                <a:cs typeface="Times New Roman" pitchFamily="18" charset="0"/>
              </a:rPr>
              <a:t>a</a:t>
            </a:r>
            <a:r>
              <a:rPr lang="en-US" sz="2000" spc="114"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wide</a:t>
            </a:r>
            <a:r>
              <a:rPr lang="en-US" sz="2000" spc="114"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range</a:t>
            </a:r>
            <a:r>
              <a:rPr lang="en-US" sz="2000" spc="11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of</a:t>
            </a:r>
            <a:r>
              <a:rPr lang="en-US" sz="2000" spc="114"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job</a:t>
            </a:r>
            <a:r>
              <a:rPr lang="en-US" sz="2000" spc="110" dirty="0">
                <a:solidFill>
                  <a:schemeClr val="tx1"/>
                </a:solidFill>
                <a:latin typeface="+mn-lt"/>
                <a:cs typeface="Times New Roman" pitchFamily="18" charset="0"/>
              </a:rPr>
              <a:t> </a:t>
            </a:r>
            <a:r>
              <a:rPr lang="en-US" sz="2000" spc="-35" dirty="0">
                <a:solidFill>
                  <a:schemeClr val="tx1"/>
                </a:solidFill>
                <a:latin typeface="+mn-lt"/>
                <a:cs typeface="Times New Roman" pitchFamily="18" charset="0"/>
              </a:rPr>
              <a:t>opportunities,</a:t>
            </a:r>
            <a:r>
              <a:rPr lang="en-US" sz="2000" spc="114"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including</a:t>
            </a:r>
            <a:r>
              <a:rPr lang="en-US" sz="2000" spc="114"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Core </a:t>
            </a:r>
            <a:r>
              <a:rPr lang="en-US" sz="2000" dirty="0">
                <a:solidFill>
                  <a:schemeClr val="tx1"/>
                </a:solidFill>
                <a:latin typeface="+mn-lt"/>
                <a:cs typeface="Times New Roman" pitchFamily="18" charset="0"/>
              </a:rPr>
              <a:t>industry,</a:t>
            </a:r>
            <a:r>
              <a:rPr lang="en-US" sz="2000" spc="1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Government</a:t>
            </a:r>
            <a:r>
              <a:rPr lang="en-US" sz="2000" spc="29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&amp;</a:t>
            </a:r>
            <a:r>
              <a:rPr lang="en-US" sz="2000" spc="12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PSU,</a:t>
            </a:r>
            <a:r>
              <a:rPr lang="en-US" sz="2000" spc="1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IT</a:t>
            </a:r>
            <a:r>
              <a:rPr lang="en-US" sz="2000" spc="1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industries,</a:t>
            </a:r>
            <a:r>
              <a:rPr lang="en-US" sz="2000" spc="1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academics,</a:t>
            </a:r>
            <a:r>
              <a:rPr lang="en-US" sz="2000" spc="12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R&amp;D</a:t>
            </a:r>
            <a:r>
              <a:rPr lang="en-US" sz="2000" spc="120"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and </a:t>
            </a:r>
            <a:r>
              <a:rPr lang="en-US" sz="2000" spc="-10" dirty="0">
                <a:solidFill>
                  <a:schemeClr val="tx1"/>
                </a:solidFill>
                <a:latin typeface="+mn-lt"/>
                <a:cs typeface="Times New Roman" pitchFamily="18" charset="0"/>
              </a:rPr>
              <a:t>entrepreneurship.</a:t>
            </a:r>
            <a:r>
              <a:rPr lang="en-US" sz="2000" spc="459"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Civil</a:t>
            </a:r>
            <a:r>
              <a:rPr lang="en-US" sz="2000" spc="459"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engineering</a:t>
            </a:r>
            <a:r>
              <a:rPr lang="en-US" sz="2000" spc="459"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jobs</a:t>
            </a:r>
            <a:r>
              <a:rPr lang="en-US" sz="2000" spc="459"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are</a:t>
            </a:r>
            <a:r>
              <a:rPr lang="en-US" sz="2000" spc="46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usually</a:t>
            </a:r>
            <a:r>
              <a:rPr lang="en-US" sz="2000" spc="459"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challenging</a:t>
            </a:r>
            <a:r>
              <a:rPr lang="en-US" sz="2000" spc="459"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and </a:t>
            </a:r>
            <a:r>
              <a:rPr lang="en-US" sz="2000" spc="-10" dirty="0">
                <a:solidFill>
                  <a:schemeClr val="tx1"/>
                </a:solidFill>
                <a:latin typeface="+mn-lt"/>
                <a:cs typeface="Times New Roman" pitchFamily="18" charset="0"/>
              </a:rPr>
              <a:t>adventurous.</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2000"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Opportunity</a:t>
            </a:r>
            <a:r>
              <a:rPr lang="en-US" sz="2000" spc="-1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for</a:t>
            </a:r>
            <a:r>
              <a:rPr lang="en-US" sz="2000" spc="-15" dirty="0">
                <a:solidFill>
                  <a:schemeClr val="tx1"/>
                </a:solidFill>
                <a:latin typeface="+mn-lt"/>
                <a:cs typeface="Times New Roman" pitchFamily="18" charset="0"/>
              </a:rPr>
              <a:t> </a:t>
            </a:r>
            <a:r>
              <a:rPr lang="en-US" sz="2000" spc="-25" dirty="0">
                <a:solidFill>
                  <a:schemeClr val="tx1"/>
                </a:solidFill>
                <a:latin typeface="+mn-lt"/>
                <a:cs typeface="Times New Roman" pitchFamily="18" charset="0"/>
              </a:rPr>
              <a:t>civil</a:t>
            </a:r>
            <a:r>
              <a:rPr lang="en-US" sz="2000" spc="-15"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engineering</a:t>
            </a:r>
            <a:r>
              <a:rPr lang="en-US" sz="2000" spc="-1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is</a:t>
            </a:r>
            <a:r>
              <a:rPr lang="en-US" sz="2000" spc="-1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available</a:t>
            </a:r>
            <a:r>
              <a:rPr lang="en-US" sz="2000" spc="-15"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throughout</a:t>
            </a:r>
            <a:r>
              <a:rPr lang="en-US" sz="2000" spc="-1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the</a:t>
            </a:r>
            <a:r>
              <a:rPr lang="en-US" sz="2000" spc="390"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globe,</a:t>
            </a:r>
            <a:r>
              <a:rPr lang="en-US" sz="2000" spc="-15"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starting </a:t>
            </a:r>
            <a:r>
              <a:rPr lang="en-US" sz="2000" spc="-60" dirty="0">
                <a:solidFill>
                  <a:schemeClr val="tx1"/>
                </a:solidFill>
                <a:latin typeface="+mn-lt"/>
                <a:cs typeface="Times New Roman" pitchFamily="18" charset="0"/>
              </a:rPr>
              <a:t>from</a:t>
            </a:r>
            <a:r>
              <a:rPr lang="en-US" sz="2000" spc="-45" dirty="0">
                <a:solidFill>
                  <a:schemeClr val="tx1"/>
                </a:solidFill>
                <a:latin typeface="+mn-lt"/>
                <a:cs typeface="Times New Roman" pitchFamily="18" charset="0"/>
              </a:rPr>
              <a:t> </a:t>
            </a:r>
            <a:r>
              <a:rPr lang="en-US" sz="2000" spc="-60" dirty="0">
                <a:solidFill>
                  <a:schemeClr val="tx1"/>
                </a:solidFill>
                <a:latin typeface="+mn-lt"/>
                <a:cs typeface="Times New Roman" pitchFamily="18" charset="0"/>
              </a:rPr>
              <a:t>city</a:t>
            </a:r>
            <a:r>
              <a:rPr lang="en-US" sz="2000" spc="-45"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to</a:t>
            </a:r>
            <a:r>
              <a:rPr lang="en-US" sz="2000" spc="-70" dirty="0">
                <a:solidFill>
                  <a:schemeClr val="tx1"/>
                </a:solidFill>
                <a:latin typeface="+mn-lt"/>
                <a:cs typeface="Times New Roman" pitchFamily="18" charset="0"/>
              </a:rPr>
              <a:t> </a:t>
            </a:r>
            <a:r>
              <a:rPr lang="en-US" sz="2000" spc="-40" dirty="0">
                <a:solidFill>
                  <a:schemeClr val="tx1"/>
                </a:solidFill>
                <a:latin typeface="+mn-lt"/>
                <a:cs typeface="Times New Roman" pitchFamily="18" charset="0"/>
              </a:rPr>
              <a:t>forest</a:t>
            </a:r>
            <a:r>
              <a:rPr lang="en-US" sz="2000" spc="-55" dirty="0">
                <a:solidFill>
                  <a:schemeClr val="tx1"/>
                </a:solidFill>
                <a:latin typeface="+mn-lt"/>
                <a:cs typeface="Times New Roman" pitchFamily="18" charset="0"/>
              </a:rPr>
              <a:t> </a:t>
            </a:r>
            <a:r>
              <a:rPr lang="en-US" sz="2000" dirty="0">
                <a:solidFill>
                  <a:schemeClr val="tx1"/>
                </a:solidFill>
                <a:latin typeface="+mn-lt"/>
                <a:cs typeface="Times New Roman" pitchFamily="18" charset="0"/>
              </a:rPr>
              <a:t>and</a:t>
            </a:r>
            <a:r>
              <a:rPr lang="en-US" sz="2000" spc="-50" dirty="0">
                <a:solidFill>
                  <a:schemeClr val="tx1"/>
                </a:solidFill>
                <a:latin typeface="+mn-lt"/>
                <a:cs typeface="Times New Roman" pitchFamily="18" charset="0"/>
              </a:rPr>
              <a:t> </a:t>
            </a:r>
            <a:r>
              <a:rPr lang="en-US" sz="2000" spc="-40" dirty="0">
                <a:solidFill>
                  <a:schemeClr val="tx1"/>
                </a:solidFill>
                <a:latin typeface="+mn-lt"/>
                <a:cs typeface="Times New Roman" pitchFamily="18" charset="0"/>
              </a:rPr>
              <a:t>stretches</a:t>
            </a:r>
            <a:r>
              <a:rPr lang="en-US" sz="2000" spc="-50" dirty="0">
                <a:solidFill>
                  <a:schemeClr val="tx1"/>
                </a:solidFill>
                <a:latin typeface="+mn-lt"/>
                <a:cs typeface="Times New Roman" pitchFamily="18" charset="0"/>
              </a:rPr>
              <a:t> </a:t>
            </a:r>
            <a:r>
              <a:rPr lang="en-US" sz="2000" spc="-60" dirty="0">
                <a:solidFill>
                  <a:schemeClr val="tx1"/>
                </a:solidFill>
                <a:latin typeface="+mn-lt"/>
                <a:cs typeface="Times New Roman" pitchFamily="18" charset="0"/>
              </a:rPr>
              <a:t>from</a:t>
            </a:r>
            <a:r>
              <a:rPr lang="en-US" sz="2000" spc="-45" dirty="0">
                <a:solidFill>
                  <a:schemeClr val="tx1"/>
                </a:solidFill>
                <a:latin typeface="+mn-lt"/>
                <a:cs typeface="Times New Roman" pitchFamily="18" charset="0"/>
              </a:rPr>
              <a:t> </a:t>
            </a:r>
            <a:r>
              <a:rPr lang="en-US" sz="2000" spc="-10" dirty="0">
                <a:solidFill>
                  <a:schemeClr val="tx1"/>
                </a:solidFill>
                <a:latin typeface="+mn-lt"/>
                <a:cs typeface="Times New Roman" pitchFamily="18" charset="0"/>
              </a:rPr>
              <a:t>land</a:t>
            </a:r>
            <a:r>
              <a:rPr lang="en-US" sz="2000" spc="-50" dirty="0">
                <a:solidFill>
                  <a:schemeClr val="tx1"/>
                </a:solidFill>
                <a:latin typeface="+mn-lt"/>
                <a:cs typeface="Times New Roman" pitchFamily="18" charset="0"/>
              </a:rPr>
              <a:t> </a:t>
            </a:r>
            <a:r>
              <a:rPr lang="en-US" sz="2000" spc="-30" dirty="0">
                <a:solidFill>
                  <a:schemeClr val="tx1"/>
                </a:solidFill>
                <a:latin typeface="+mn-lt"/>
                <a:cs typeface="Times New Roman" pitchFamily="18" charset="0"/>
              </a:rPr>
              <a:t>to</a:t>
            </a:r>
            <a:r>
              <a:rPr lang="en-US" sz="2000" spc="-55" dirty="0">
                <a:solidFill>
                  <a:schemeClr val="tx1"/>
                </a:solidFill>
                <a:latin typeface="+mn-lt"/>
                <a:cs typeface="Times New Roman" pitchFamily="18" charset="0"/>
              </a:rPr>
              <a:t> </a:t>
            </a:r>
            <a:r>
              <a:rPr lang="en-US" sz="2000" spc="-20" dirty="0">
                <a:solidFill>
                  <a:schemeClr val="tx1"/>
                </a:solidFill>
                <a:latin typeface="+mn-lt"/>
                <a:cs typeface="Times New Roman" pitchFamily="18" charset="0"/>
              </a:rPr>
              <a:t>sea.</a:t>
            </a:r>
            <a:r>
              <a:rPr lang="en-US" sz="4800" dirty="0">
                <a:latin typeface="Trebuchet MS"/>
                <a:cs typeface="Trebuchet MS"/>
              </a:rPr>
              <a:t/>
            </a:r>
            <a:br>
              <a:rPr lang="en-US" sz="4800" dirty="0">
                <a:latin typeface="Trebuchet MS"/>
                <a:cs typeface="Trebuchet MS"/>
              </a:rPr>
            </a:b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3" y="1"/>
            <a:ext cx="9411813" cy="7610481"/>
          </a:xfrm>
          <a:ln>
            <a:solidFill>
              <a:schemeClr val="bg1"/>
            </a:solidFill>
          </a:ln>
        </p:spPr>
        <p:txBody>
          <a:bodyPr/>
          <a:lstStyle/>
          <a:p>
            <a:pPr marL="12700" marR="5080">
              <a:lnSpc>
                <a:spcPct val="150000"/>
              </a:lnSpc>
              <a:spcBef>
                <a:spcPts val="105"/>
              </a:spcBef>
            </a:pPr>
            <a:r>
              <a:rPr lang="en-US" sz="280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WHAT</a:t>
            </a:r>
            <a:r>
              <a:rPr lang="en-US" sz="2800" spc="-3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 </a:t>
            </a:r>
            <a:r>
              <a:rPr lang="en-US" sz="280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DO</a:t>
            </a:r>
            <a:r>
              <a:rPr lang="en-US" sz="2800" spc="-45"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 </a:t>
            </a:r>
            <a:r>
              <a:rPr lang="en-US" sz="280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CIVIL</a:t>
            </a:r>
            <a:r>
              <a:rPr lang="en-US" sz="2800" spc="-4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 </a:t>
            </a:r>
            <a:r>
              <a:rPr lang="en-US" sz="2800"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ENGINEERS</a:t>
            </a:r>
            <a:r>
              <a:rPr lang="en-US" sz="2800" spc="-25" dirty="0">
                <a:solidFill>
                  <a:srgbClr val="C00000"/>
                </a:solidFill>
                <a:effectLst>
                  <a:outerShdw blurRad="38100" dist="38100" dir="2700000" algn="tl">
                    <a:srgbClr val="000000">
                      <a:alpha val="43137"/>
                    </a:srgbClr>
                  </a:outerShdw>
                </a:effectLst>
                <a:uFill>
                  <a:solidFill>
                    <a:srgbClr val="C00000"/>
                  </a:solidFill>
                </a:uFill>
                <a:latin typeface="+mn-lt"/>
                <a:cs typeface="Arial Black"/>
              </a:rPr>
              <a:t> DO?</a:t>
            </a:r>
            <a:r>
              <a:rPr lang="en-US" sz="2000" dirty="0">
                <a:latin typeface="Arial Black"/>
                <a:cs typeface="Arial Black"/>
              </a:rPr>
              <a:t/>
            </a:r>
            <a:br>
              <a:rPr lang="en-US" sz="2000" dirty="0">
                <a:latin typeface="Arial Black"/>
                <a:cs typeface="Arial Black"/>
              </a:rPr>
            </a:br>
            <a:r>
              <a:rPr lang="en-US" sz="2000" spc="-35" dirty="0">
                <a:solidFill>
                  <a:schemeClr val="tx2"/>
                </a:solidFill>
                <a:latin typeface="+mn-lt"/>
                <a:cs typeface="Times New Roman" pitchFamily="18" charset="0"/>
              </a:rPr>
              <a:t>- Investigate,</a:t>
            </a:r>
            <a:r>
              <a:rPr lang="en-US" sz="2000" spc="-40" dirty="0">
                <a:solidFill>
                  <a:schemeClr val="tx2"/>
                </a:solidFill>
                <a:latin typeface="+mn-lt"/>
                <a:cs typeface="Times New Roman" pitchFamily="18" charset="0"/>
              </a:rPr>
              <a:t> </a:t>
            </a:r>
            <a:r>
              <a:rPr lang="en-US" sz="2000" spc="-30" dirty="0">
                <a:solidFill>
                  <a:schemeClr val="tx2"/>
                </a:solidFill>
                <a:latin typeface="+mn-lt"/>
                <a:cs typeface="Times New Roman" pitchFamily="18" charset="0"/>
              </a:rPr>
              <a:t>design</a:t>
            </a:r>
            <a:r>
              <a:rPr lang="en-US" sz="2000" spc="-4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and</a:t>
            </a:r>
            <a:r>
              <a:rPr lang="en-US" sz="2000" spc="-35" dirty="0">
                <a:solidFill>
                  <a:schemeClr val="tx2"/>
                </a:solidFill>
                <a:latin typeface="+mn-lt"/>
                <a:cs typeface="Times New Roman" pitchFamily="18" charset="0"/>
              </a:rPr>
              <a:t> </a:t>
            </a:r>
            <a:r>
              <a:rPr lang="en-US" sz="2000" spc="-30" dirty="0">
                <a:solidFill>
                  <a:schemeClr val="tx2"/>
                </a:solidFill>
                <a:latin typeface="+mn-lt"/>
                <a:cs typeface="Times New Roman" pitchFamily="18" charset="0"/>
              </a:rPr>
              <a:t>manage</a:t>
            </a:r>
            <a:r>
              <a:rPr lang="en-US" sz="2000" spc="-45"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the </a:t>
            </a:r>
            <a:r>
              <a:rPr lang="en-US" sz="2000" dirty="0">
                <a:solidFill>
                  <a:schemeClr val="tx2"/>
                </a:solidFill>
                <a:latin typeface="+mn-lt"/>
                <a:cs typeface="Times New Roman" pitchFamily="18" charset="0"/>
              </a:rPr>
              <a:t>Construction</a:t>
            </a:r>
            <a:r>
              <a:rPr lang="en-US" sz="2000" spc="-6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Activities.</a:t>
            </a:r>
            <a:r>
              <a:rPr lang="en-US" sz="2000" dirty="0">
                <a:solidFill>
                  <a:schemeClr val="tx2"/>
                </a:solidFill>
                <a:latin typeface="+mn-lt"/>
                <a:cs typeface="Times New Roman" pitchFamily="18" charset="0"/>
              </a:rPr>
              <a:t/>
            </a:r>
            <a:br>
              <a:rPr lang="en-US" sz="2000" dirty="0">
                <a:solidFill>
                  <a:schemeClr val="tx2"/>
                </a:solidFill>
                <a:latin typeface="+mn-lt"/>
                <a:cs typeface="Times New Roman" pitchFamily="18" charset="0"/>
              </a:rPr>
            </a:br>
            <a:r>
              <a:rPr lang="en-US" sz="2000" dirty="0">
                <a:solidFill>
                  <a:schemeClr val="tx2"/>
                </a:solidFill>
                <a:latin typeface="+mn-lt"/>
                <a:cs typeface="Times New Roman" pitchFamily="18" charset="0"/>
              </a:rPr>
              <a:t>- Interpret</a:t>
            </a:r>
            <a:r>
              <a:rPr lang="en-US" sz="2000" spc="17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and</a:t>
            </a:r>
            <a:r>
              <a:rPr lang="en-US" sz="2000" spc="17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organize</a:t>
            </a:r>
            <a:r>
              <a:rPr lang="en-US" sz="2000" spc="17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drawings, </a:t>
            </a:r>
            <a:r>
              <a:rPr lang="en-US" sz="2000" dirty="0">
                <a:solidFill>
                  <a:schemeClr val="tx2"/>
                </a:solidFill>
                <a:latin typeface="+mn-lt"/>
                <a:cs typeface="Times New Roman" pitchFamily="18" charset="0"/>
              </a:rPr>
              <a:t>plans,</a:t>
            </a:r>
            <a:r>
              <a:rPr lang="en-US" sz="2000" spc="18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construction</a:t>
            </a:r>
            <a:r>
              <a:rPr lang="en-US" sz="2000" spc="18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methods</a:t>
            </a:r>
            <a:r>
              <a:rPr lang="en-US" sz="2000" spc="180"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and </a:t>
            </a:r>
            <a:r>
              <a:rPr lang="en-US" sz="2000" spc="-10" dirty="0">
                <a:solidFill>
                  <a:schemeClr val="tx2"/>
                </a:solidFill>
                <a:latin typeface="+mn-lt"/>
                <a:cs typeface="Times New Roman" pitchFamily="18" charset="0"/>
              </a:rPr>
              <a:t>procedures.</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 Provide smart mobility solutions.</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Design</a:t>
            </a:r>
            <a:r>
              <a:rPr lang="en-US" sz="2000" spc="-5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a:t>
            </a:r>
            <a:r>
              <a:rPr lang="en-US" sz="2000" spc="-30"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roads,</a:t>
            </a:r>
            <a:r>
              <a:rPr lang="en-US" sz="2000" spc="-45"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bridges,</a:t>
            </a:r>
            <a:r>
              <a:rPr lang="en-US" sz="2000" spc="-4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runways</a:t>
            </a:r>
            <a:r>
              <a:rPr lang="en-US" sz="2000" spc="-55"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and </a:t>
            </a:r>
            <a:r>
              <a:rPr lang="en-US" sz="2000" dirty="0">
                <a:solidFill>
                  <a:schemeClr val="tx2"/>
                </a:solidFill>
                <a:latin typeface="+mn-lt"/>
                <a:cs typeface="Times New Roman" pitchFamily="18" charset="0"/>
              </a:rPr>
              <a:t>Manage</a:t>
            </a:r>
            <a:r>
              <a:rPr lang="en-US" sz="2000" spc="-35" dirty="0">
                <a:solidFill>
                  <a:schemeClr val="tx2"/>
                </a:solidFill>
                <a:latin typeface="+mn-lt"/>
                <a:cs typeface="Times New Roman" pitchFamily="18" charset="0"/>
              </a:rPr>
              <a:t> </a:t>
            </a:r>
            <a:r>
              <a:rPr lang="en-US" sz="2000" spc="-30" dirty="0">
                <a:solidFill>
                  <a:schemeClr val="tx2"/>
                </a:solidFill>
                <a:latin typeface="+mn-lt"/>
                <a:cs typeface="Times New Roman" pitchFamily="18" charset="0"/>
              </a:rPr>
              <a:t>its</a:t>
            </a:r>
            <a:r>
              <a:rPr lang="en-US" sz="2000" spc="-2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construction.</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Develop</a:t>
            </a:r>
            <a:r>
              <a:rPr lang="en-US" sz="2000" spc="-1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ways</a:t>
            </a:r>
            <a:r>
              <a:rPr lang="en-US" sz="2000" spc="-1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of </a:t>
            </a:r>
            <a:r>
              <a:rPr lang="en-US" sz="2000" spc="-20" dirty="0">
                <a:solidFill>
                  <a:schemeClr val="tx2"/>
                </a:solidFill>
                <a:latin typeface="+mn-lt"/>
                <a:cs typeface="Times New Roman" pitchFamily="18" charset="0"/>
              </a:rPr>
              <a:t>treating </a:t>
            </a:r>
            <a:r>
              <a:rPr lang="en-US" sz="2000" dirty="0">
                <a:solidFill>
                  <a:schemeClr val="tx2"/>
                </a:solidFill>
                <a:latin typeface="+mn-lt"/>
                <a:cs typeface="Times New Roman" pitchFamily="18" charset="0"/>
              </a:rPr>
              <a:t>and</a:t>
            </a:r>
            <a:r>
              <a:rPr lang="en-US" sz="2000" spc="-10" dirty="0">
                <a:solidFill>
                  <a:schemeClr val="tx2"/>
                </a:solidFill>
                <a:latin typeface="+mn-lt"/>
                <a:cs typeface="Times New Roman" pitchFamily="18" charset="0"/>
              </a:rPr>
              <a:t> reusing </a:t>
            </a:r>
            <a:r>
              <a:rPr lang="en-US" sz="2000" dirty="0">
                <a:solidFill>
                  <a:schemeClr val="tx2"/>
                </a:solidFill>
                <a:latin typeface="+mn-lt"/>
                <a:cs typeface="Times New Roman" pitchFamily="18" charset="0"/>
              </a:rPr>
              <a:t>Storm</a:t>
            </a:r>
            <a:r>
              <a:rPr lang="en-US" sz="2000" spc="45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water</a:t>
            </a:r>
            <a:r>
              <a:rPr lang="en-US" sz="2000" spc="459"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and</a:t>
            </a:r>
            <a:r>
              <a:rPr lang="en-US" sz="2000" spc="47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waste</a:t>
            </a:r>
            <a:r>
              <a:rPr lang="en-US" sz="2000" spc="45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water</a:t>
            </a:r>
            <a:r>
              <a:rPr lang="en-US" sz="2000" spc="465"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to </a:t>
            </a:r>
            <a:r>
              <a:rPr lang="en-US" sz="2000" spc="-35" dirty="0">
                <a:solidFill>
                  <a:schemeClr val="tx2"/>
                </a:solidFill>
                <a:latin typeface="+mn-lt"/>
                <a:cs typeface="Times New Roman" pitchFamily="18" charset="0"/>
              </a:rPr>
              <a:t>preserve</a:t>
            </a:r>
            <a:r>
              <a:rPr lang="en-US" sz="2000" spc="-5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precious</a:t>
            </a:r>
            <a:r>
              <a:rPr lang="en-US" sz="2000" spc="-4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resources.</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Develop</a:t>
            </a:r>
            <a:r>
              <a:rPr lang="en-US" sz="2000" spc="1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mathematical</a:t>
            </a:r>
            <a:r>
              <a:rPr lang="en-US" sz="2000" spc="114"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or</a:t>
            </a:r>
            <a:r>
              <a:rPr lang="en-US" sz="2000" spc="114"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physical </a:t>
            </a:r>
            <a:r>
              <a:rPr lang="en-US" sz="2000" dirty="0">
                <a:solidFill>
                  <a:schemeClr val="tx2"/>
                </a:solidFill>
                <a:latin typeface="+mn-lt"/>
                <a:cs typeface="Times New Roman" pitchFamily="18" charset="0"/>
              </a:rPr>
              <a:t>models</a:t>
            </a:r>
            <a:r>
              <a:rPr lang="en-US" sz="2000" spc="42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of</a:t>
            </a:r>
            <a:r>
              <a:rPr lang="en-US" sz="2000" spc="43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systems,</a:t>
            </a:r>
            <a:r>
              <a:rPr lang="en-US" sz="2000" spc="4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such</a:t>
            </a:r>
            <a:r>
              <a:rPr lang="en-US" sz="2000" spc="4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as</a:t>
            </a:r>
            <a:r>
              <a:rPr lang="en-US" sz="2000" spc="425"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soils, </a:t>
            </a:r>
            <a:r>
              <a:rPr lang="en-US" sz="2000" dirty="0">
                <a:solidFill>
                  <a:schemeClr val="tx2"/>
                </a:solidFill>
                <a:latin typeface="+mn-lt"/>
                <a:cs typeface="Times New Roman" pitchFamily="18" charset="0"/>
              </a:rPr>
              <a:t>traffic</a:t>
            </a:r>
            <a:r>
              <a:rPr lang="en-US" sz="2000" spc="5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flows,</a:t>
            </a:r>
            <a:br>
              <a:rPr lang="en-US" sz="2000" dirty="0">
                <a:solidFill>
                  <a:schemeClr val="tx2"/>
                </a:solidFill>
                <a:latin typeface="+mn-lt"/>
                <a:cs typeface="Times New Roman" pitchFamily="18" charset="0"/>
              </a:rPr>
            </a:br>
            <a:r>
              <a:rPr lang="en-US" sz="2000" spc="6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to</a:t>
            </a:r>
            <a:r>
              <a:rPr lang="en-US" sz="2000" spc="7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study</a:t>
            </a:r>
            <a:r>
              <a:rPr lang="en-US" sz="2000" spc="7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behaviour</a:t>
            </a:r>
            <a:r>
              <a:rPr lang="en-US" sz="2000" spc="60"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and </a:t>
            </a:r>
            <a:r>
              <a:rPr lang="en-US" sz="2000" dirty="0">
                <a:solidFill>
                  <a:schemeClr val="tx2"/>
                </a:solidFill>
                <a:latin typeface="+mn-lt"/>
                <a:cs typeface="Times New Roman" pitchFamily="18" charset="0"/>
              </a:rPr>
              <a:t>develop better</a:t>
            </a:r>
            <a:r>
              <a:rPr lang="en-US" sz="2000" spc="310"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management approaches</a:t>
            </a:r>
            <a:r>
              <a:rPr lang="en-US" sz="2000" spc="-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for</a:t>
            </a:r>
            <a:r>
              <a:rPr lang="en-US" sz="2000" spc="1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systems.</a:t>
            </a:r>
            <a:r>
              <a:rPr lang="en-US" sz="2000" dirty="0">
                <a:solidFill>
                  <a:schemeClr val="tx2"/>
                </a:solidFill>
                <a:latin typeface="+mn-lt"/>
                <a:cs typeface="Times New Roman" pitchFamily="18" charset="0"/>
              </a:rPr>
              <a:t/>
            </a:r>
            <a:br>
              <a:rPr lang="en-US" sz="2000" dirty="0">
                <a:solidFill>
                  <a:schemeClr val="tx2"/>
                </a:solidFill>
                <a:latin typeface="+mn-lt"/>
                <a:cs typeface="Times New Roman" pitchFamily="18" charset="0"/>
              </a:rPr>
            </a:br>
            <a:r>
              <a:rPr lang="en-US" sz="2000" dirty="0">
                <a:solidFill>
                  <a:schemeClr val="tx2"/>
                </a:solidFill>
                <a:latin typeface="+mn-lt"/>
                <a:cs typeface="Times New Roman" pitchFamily="18" charset="0"/>
              </a:rPr>
              <a:t>- Test</a:t>
            </a:r>
            <a:r>
              <a:rPr lang="en-US" sz="2000" spc="37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the</a:t>
            </a:r>
            <a:r>
              <a:rPr lang="en-US" sz="2000" spc="38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soil</a:t>
            </a:r>
            <a:r>
              <a:rPr lang="en-US" sz="2000" spc="385" dirty="0">
                <a:solidFill>
                  <a:schemeClr val="tx2"/>
                </a:solidFill>
                <a:latin typeface="+mn-lt"/>
                <a:cs typeface="Times New Roman" pitchFamily="18" charset="0"/>
              </a:rPr>
              <a:t> </a:t>
            </a:r>
            <a:r>
              <a:rPr lang="en-US" sz="2000" spc="-35" dirty="0">
                <a:solidFill>
                  <a:schemeClr val="tx2"/>
                </a:solidFill>
                <a:latin typeface="+mn-lt"/>
                <a:cs typeface="Times New Roman" pitchFamily="18" charset="0"/>
              </a:rPr>
              <a:t>characteristics </a:t>
            </a:r>
            <a:r>
              <a:rPr lang="en-US" sz="2000" dirty="0">
                <a:solidFill>
                  <a:schemeClr val="tx2"/>
                </a:solidFill>
                <a:latin typeface="+mn-lt"/>
                <a:cs typeface="Times New Roman" pitchFamily="18" charset="0"/>
              </a:rPr>
              <a:t>parameters</a:t>
            </a:r>
            <a:r>
              <a:rPr lang="en-US" sz="2000" spc="25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for</a:t>
            </a:r>
            <a:r>
              <a:rPr lang="en-US" sz="2000" spc="26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the</a:t>
            </a:r>
            <a:r>
              <a:rPr lang="en-US" sz="2000" spc="254"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best</a:t>
            </a:r>
            <a:r>
              <a:rPr lang="en-US" sz="2000" spc="254"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suited </a:t>
            </a:r>
            <a:r>
              <a:rPr lang="en-US" sz="2000" dirty="0">
                <a:solidFill>
                  <a:schemeClr val="tx2"/>
                </a:solidFill>
                <a:latin typeface="+mn-lt"/>
                <a:cs typeface="Times New Roman" pitchFamily="18" charset="0"/>
              </a:rPr>
              <a:t>foundation</a:t>
            </a:r>
            <a:r>
              <a:rPr lang="en-US" sz="2000" spc="7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design.</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Act</a:t>
            </a:r>
            <a:r>
              <a:rPr lang="en-US" sz="2000" spc="12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as</a:t>
            </a:r>
            <a:r>
              <a:rPr lang="en-US" sz="2000" spc="1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a:t>
            </a:r>
            <a:r>
              <a:rPr lang="en-US" sz="2000" spc="14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solution</a:t>
            </a:r>
            <a:r>
              <a:rPr lang="en-US" sz="2000" spc="1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finder</a:t>
            </a:r>
            <a:r>
              <a:rPr lang="en-US" sz="2000" spc="12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for</a:t>
            </a:r>
            <a:r>
              <a:rPr lang="en-US" sz="2000" spc="1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all</a:t>
            </a:r>
            <a:r>
              <a:rPr lang="en-US" sz="2000" spc="130"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kinds </a:t>
            </a:r>
            <a:r>
              <a:rPr lang="en-US" sz="2000" dirty="0">
                <a:solidFill>
                  <a:schemeClr val="tx2"/>
                </a:solidFill>
                <a:latin typeface="+mn-lt"/>
                <a:cs typeface="Times New Roman" pitchFamily="18" charset="0"/>
              </a:rPr>
              <a:t>of</a:t>
            </a:r>
            <a:r>
              <a:rPr lang="en-US" sz="2000" spc="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building</a:t>
            </a:r>
            <a:r>
              <a:rPr lang="en-US" sz="2000" spc="1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problems.</a:t>
            </a:r>
            <a:r>
              <a:rPr lang="en-US" sz="2000" dirty="0">
                <a:solidFill>
                  <a:schemeClr val="tx2"/>
                </a:solidFill>
                <a:latin typeface="+mn-lt"/>
                <a:cs typeface="Times New Roman" pitchFamily="18" charset="0"/>
              </a:rPr>
              <a:t/>
            </a:r>
            <a:br>
              <a:rPr lang="en-US" sz="2000" dirty="0">
                <a:solidFill>
                  <a:schemeClr val="tx2"/>
                </a:solidFill>
                <a:latin typeface="+mn-lt"/>
                <a:cs typeface="Times New Roman" pitchFamily="18" charset="0"/>
              </a:rPr>
            </a:br>
            <a:r>
              <a:rPr lang="en-US" sz="200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Contribute innovative skills </a:t>
            </a:r>
            <a:r>
              <a:rPr lang="en-US" sz="2000" spc="-25" dirty="0">
                <a:solidFill>
                  <a:schemeClr val="tx2"/>
                </a:solidFill>
                <a:latin typeface="+mn-lt"/>
                <a:cs typeface="Times New Roman" pitchFamily="18" charset="0"/>
              </a:rPr>
              <a:t>in </a:t>
            </a:r>
            <a:r>
              <a:rPr lang="en-US" sz="2000" spc="-20" dirty="0">
                <a:solidFill>
                  <a:schemeClr val="tx2"/>
                </a:solidFill>
                <a:latin typeface="+mn-lt"/>
                <a:cs typeface="Times New Roman" pitchFamily="18" charset="0"/>
              </a:rPr>
              <a:t>Research</a:t>
            </a:r>
            <a:r>
              <a:rPr lang="en-US" sz="2000" spc="30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and</a:t>
            </a:r>
            <a:r>
              <a:rPr lang="en-US" sz="2000" spc="30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Development</a:t>
            </a:r>
            <a:r>
              <a:rPr lang="en-US" sz="2000" spc="30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for</a:t>
            </a:r>
            <a:r>
              <a:rPr lang="en-US" sz="2000" spc="310"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the </a:t>
            </a:r>
            <a:r>
              <a:rPr lang="en-US" sz="2000" spc="-10" dirty="0">
                <a:solidFill>
                  <a:schemeClr val="tx2"/>
                </a:solidFill>
                <a:latin typeface="+mn-lt"/>
                <a:cs typeface="Times New Roman" pitchFamily="18" charset="0"/>
              </a:rPr>
              <a:t>inventive</a:t>
            </a:r>
            <a:r>
              <a:rPr lang="en-US" sz="200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exploring </a:t>
            </a:r>
            <a:r>
              <a:rPr lang="en-US" sz="2000" spc="-25" dirty="0">
                <a:solidFill>
                  <a:schemeClr val="tx2"/>
                </a:solidFill>
                <a:latin typeface="+mn-lt"/>
                <a:cs typeface="Times New Roman" pitchFamily="18" charset="0"/>
              </a:rPr>
              <a:t>of </a:t>
            </a:r>
            <a:r>
              <a:rPr lang="en-US" sz="2000" spc="-10" dirty="0">
                <a:solidFill>
                  <a:schemeClr val="tx2"/>
                </a:solidFill>
                <a:latin typeface="+mn-lt"/>
                <a:cs typeface="Times New Roman" pitchFamily="18" charset="0"/>
              </a:rPr>
              <a:t>Building material</a:t>
            </a:r>
            <a:r>
              <a:rPr lang="en-US" sz="2000" spc="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or</a:t>
            </a:r>
            <a:r>
              <a:rPr lang="en-US" sz="2000" spc="5"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technology.</a:t>
            </a:r>
            <a:br>
              <a:rPr lang="en-US" sz="2000" spc="-10" dirty="0">
                <a:solidFill>
                  <a:schemeClr val="tx2"/>
                </a:solidFill>
                <a:latin typeface="+mn-lt"/>
                <a:cs typeface="Times New Roman" pitchFamily="18" charset="0"/>
              </a:rPr>
            </a:br>
            <a:r>
              <a:rPr lang="en-US" sz="2000" spc="-10" dirty="0">
                <a:solidFill>
                  <a:schemeClr val="tx2"/>
                </a:solidFill>
                <a:latin typeface="+mn-lt"/>
                <a:cs typeface="Times New Roman" pitchFamily="18" charset="0"/>
              </a:rPr>
              <a:t>-</a:t>
            </a:r>
            <a:r>
              <a:rPr lang="en-US" sz="2000" dirty="0">
                <a:solidFill>
                  <a:schemeClr val="tx2"/>
                </a:solidFill>
                <a:latin typeface="+mn-lt"/>
                <a:cs typeface="Times New Roman" pitchFamily="18" charset="0"/>
              </a:rPr>
              <a:t>Work</a:t>
            </a:r>
            <a:r>
              <a:rPr lang="en-US" sz="2000" spc="4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in</a:t>
            </a:r>
            <a:r>
              <a:rPr lang="en-US" sz="2000" spc="434"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public</a:t>
            </a:r>
            <a:r>
              <a:rPr lang="en-US" sz="2000" spc="42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and</a:t>
            </a:r>
            <a:r>
              <a:rPr lang="en-US" sz="2000" spc="459"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private</a:t>
            </a:r>
            <a:r>
              <a:rPr lang="en-US" sz="2000" spc="425" dirty="0">
                <a:solidFill>
                  <a:schemeClr val="tx2"/>
                </a:solidFill>
                <a:latin typeface="+mn-lt"/>
                <a:cs typeface="Times New Roman" pitchFamily="18" charset="0"/>
              </a:rPr>
              <a:t> </a:t>
            </a:r>
            <a:r>
              <a:rPr lang="en-US" sz="2000" spc="-20" dirty="0">
                <a:solidFill>
                  <a:schemeClr val="tx2"/>
                </a:solidFill>
                <a:latin typeface="+mn-lt"/>
                <a:cs typeface="Times New Roman" pitchFamily="18" charset="0"/>
              </a:rPr>
              <a:t>sector </a:t>
            </a:r>
            <a:r>
              <a:rPr lang="en-US" sz="2000" dirty="0">
                <a:solidFill>
                  <a:schemeClr val="tx2"/>
                </a:solidFill>
                <a:latin typeface="+mn-lt"/>
                <a:cs typeface="Times New Roman" pitchFamily="18" charset="0"/>
              </a:rPr>
              <a:t>organization</a:t>
            </a:r>
            <a:r>
              <a:rPr lang="en-US" sz="2000" spc="495"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in</a:t>
            </a:r>
            <a:r>
              <a:rPr lang="en-US" sz="2000" spc="2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all</a:t>
            </a:r>
            <a:r>
              <a:rPr lang="en-US" sz="2000" spc="210" dirty="0">
                <a:solidFill>
                  <a:schemeClr val="tx2"/>
                </a:solidFill>
                <a:latin typeface="+mn-lt"/>
                <a:cs typeface="Times New Roman" pitchFamily="18" charset="0"/>
              </a:rPr>
              <a:t> </a:t>
            </a:r>
            <a:r>
              <a:rPr lang="en-US" sz="2000" dirty="0">
                <a:solidFill>
                  <a:schemeClr val="tx2"/>
                </a:solidFill>
                <a:latin typeface="+mn-lt"/>
                <a:cs typeface="Times New Roman" pitchFamily="18" charset="0"/>
              </a:rPr>
              <a:t>types</a:t>
            </a:r>
            <a:r>
              <a:rPr lang="en-US" sz="2000" spc="210" dirty="0">
                <a:solidFill>
                  <a:schemeClr val="tx2"/>
                </a:solidFill>
                <a:latin typeface="+mn-lt"/>
                <a:cs typeface="Times New Roman" pitchFamily="18" charset="0"/>
              </a:rPr>
              <a:t> </a:t>
            </a:r>
            <a:r>
              <a:rPr lang="en-US" sz="2000" spc="-25" dirty="0">
                <a:solidFill>
                  <a:schemeClr val="tx2"/>
                </a:solidFill>
                <a:latin typeface="+mn-lt"/>
                <a:cs typeface="Times New Roman" pitchFamily="18" charset="0"/>
              </a:rPr>
              <a:t>of  </a:t>
            </a:r>
            <a:r>
              <a:rPr lang="en-US" sz="2000" spc="-10" dirty="0">
                <a:solidFill>
                  <a:schemeClr val="tx2"/>
                </a:solidFill>
                <a:latin typeface="+mn-lt"/>
                <a:cs typeface="Times New Roman" pitchFamily="18" charset="0"/>
              </a:rPr>
              <a:t>construction</a:t>
            </a:r>
            <a:r>
              <a:rPr lang="en-US" sz="2000" spc="-60" dirty="0">
                <a:solidFill>
                  <a:schemeClr val="tx2"/>
                </a:solidFill>
                <a:latin typeface="+mn-lt"/>
                <a:cs typeface="Times New Roman" pitchFamily="18" charset="0"/>
              </a:rPr>
              <a:t> </a:t>
            </a:r>
            <a:r>
              <a:rPr lang="en-US" sz="2000" spc="-10" dirty="0">
                <a:solidFill>
                  <a:schemeClr val="tx2"/>
                </a:solidFill>
                <a:latin typeface="+mn-lt"/>
                <a:cs typeface="Times New Roman" pitchFamily="18" charset="0"/>
              </a:rPr>
              <a:t>works.</a:t>
            </a:r>
            <a:r>
              <a:rPr lang="en-US" sz="4800" dirty="0">
                <a:solidFill>
                  <a:schemeClr val="tx2"/>
                </a:solidFill>
                <a:latin typeface="+mn-lt"/>
                <a:cs typeface="Tahoma"/>
              </a:rPr>
              <a:t/>
            </a:r>
            <a:br>
              <a:rPr lang="en-US" sz="4800" dirty="0">
                <a:solidFill>
                  <a:schemeClr val="tx2"/>
                </a:solidFill>
                <a:latin typeface="+mn-lt"/>
                <a:cs typeface="Tahoma"/>
              </a:rPr>
            </a:br>
            <a:endParaRPr lang="en-US" dirty="0">
              <a:solidFill>
                <a:schemeClr val="tx2"/>
              </a:solidFill>
              <a:latin typeface="+mn-l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393" y="76200"/>
            <a:ext cx="9030813" cy="7351663"/>
          </a:xfrm>
        </p:spPr>
        <p:txBody>
          <a:bodyPr/>
          <a:lstStyle/>
          <a:p>
            <a:pPr marL="12700" algn="l">
              <a:lnSpc>
                <a:spcPct val="100000"/>
              </a:lnSpc>
              <a:spcBef>
                <a:spcPts val="100"/>
              </a:spcBef>
            </a:pPr>
            <a:r>
              <a:rPr lang="en-US" sz="3200" u="sng" dirty="0">
                <a:solidFill>
                  <a:srgbClr val="C00000"/>
                </a:solidFill>
                <a:effectLst>
                  <a:outerShdw blurRad="38100" dist="38100" dir="2700000" algn="tl">
                    <a:srgbClr val="000000">
                      <a:alpha val="43137"/>
                    </a:srgbClr>
                  </a:outerShdw>
                </a:effectLst>
                <a:latin typeface="+mn-lt"/>
                <a:cs typeface="Times New Roman" pitchFamily="18" charset="0"/>
              </a:rPr>
              <a:t>Why</a:t>
            </a:r>
            <a:r>
              <a:rPr lang="en-US" sz="3200" u="sng" spc="-35" dirty="0">
                <a:solidFill>
                  <a:srgbClr val="C00000"/>
                </a:solidFill>
                <a:effectLst>
                  <a:outerShdw blurRad="38100" dist="38100" dir="2700000" algn="tl">
                    <a:srgbClr val="000000">
                      <a:alpha val="43137"/>
                    </a:srgbClr>
                  </a:outerShdw>
                </a:effectLst>
                <a:latin typeface="+mn-lt"/>
                <a:cs typeface="Times New Roman" pitchFamily="18" charset="0"/>
              </a:rPr>
              <a:t> </a:t>
            </a:r>
            <a:r>
              <a:rPr lang="en-US" sz="3200" u="sng" dirty="0">
                <a:solidFill>
                  <a:srgbClr val="C00000"/>
                </a:solidFill>
                <a:effectLst>
                  <a:outerShdw blurRad="38100" dist="38100" dir="2700000" algn="tl">
                    <a:srgbClr val="000000">
                      <a:alpha val="43137"/>
                    </a:srgbClr>
                  </a:outerShdw>
                </a:effectLst>
                <a:latin typeface="+mn-lt"/>
                <a:cs typeface="Times New Roman" pitchFamily="18" charset="0"/>
              </a:rPr>
              <a:t>at</a:t>
            </a:r>
            <a:r>
              <a:rPr lang="en-US" sz="3200" u="sng" spc="-35" dirty="0">
                <a:solidFill>
                  <a:srgbClr val="C00000"/>
                </a:solidFill>
                <a:effectLst>
                  <a:outerShdw blurRad="38100" dist="38100" dir="2700000" algn="tl">
                    <a:srgbClr val="000000">
                      <a:alpha val="43137"/>
                    </a:srgbClr>
                  </a:outerShdw>
                </a:effectLst>
                <a:latin typeface="+mn-lt"/>
                <a:cs typeface="Times New Roman" pitchFamily="18" charset="0"/>
              </a:rPr>
              <a:t> BSSITM ?</a:t>
            </a:r>
            <a:r>
              <a:rPr lang="en-US" sz="1600" dirty="0">
                <a:solidFill>
                  <a:srgbClr val="C00000"/>
                </a:solidFill>
                <a:latin typeface="Times New Roman" pitchFamily="18" charset="0"/>
                <a:cs typeface="Times New Roman" pitchFamily="18" charset="0"/>
              </a:rPr>
              <a:t/>
            </a:r>
            <a:br>
              <a:rPr lang="en-US" sz="1600" dirty="0">
                <a:solidFill>
                  <a:srgbClr val="C00000"/>
                </a:solidFill>
                <a:latin typeface="Times New Roman" pitchFamily="18" charset="0"/>
                <a:cs typeface="Times New Roman" pitchFamily="18" charset="0"/>
              </a:rPr>
            </a:br>
            <a:r>
              <a:rPr lang="en-US" sz="2400" spc="-10" dirty="0">
                <a:solidFill>
                  <a:srgbClr val="0070C0"/>
                </a:solidFill>
                <a:latin typeface="+mn-lt"/>
                <a:cs typeface="Times New Roman" pitchFamily="18" charset="0"/>
              </a:rPr>
              <a:t>Academic</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Syllabus</a:t>
            </a:r>
            <a:r>
              <a:rPr lang="en-US" sz="1800" spc="-3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designed</a:t>
            </a:r>
            <a:r>
              <a:rPr lang="en-US" sz="1800" spc="-35"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in</a:t>
            </a:r>
            <a:r>
              <a:rPr lang="en-US" sz="1800" spc="-3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accordance</a:t>
            </a:r>
            <a:r>
              <a:rPr lang="en-US" sz="1800" spc="-35"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with</a:t>
            </a:r>
            <a:r>
              <a:rPr lang="en-US" sz="1800" spc="-30"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latest</a:t>
            </a:r>
            <a:r>
              <a:rPr lang="en-US" sz="1800" spc="-3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need</a:t>
            </a:r>
            <a:r>
              <a:rPr lang="en-US" sz="1800" spc="-3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of</a:t>
            </a:r>
            <a:r>
              <a:rPr lang="en-US" sz="1800" spc="-35" dirty="0">
                <a:solidFill>
                  <a:schemeClr val="tx1"/>
                </a:solidFill>
                <a:latin typeface="+mn-lt"/>
                <a:cs typeface="Times New Roman" pitchFamily="18" charset="0"/>
              </a:rPr>
              <a:t> </a:t>
            </a:r>
            <a:r>
              <a:rPr lang="en-US" sz="1800" spc="-40" dirty="0">
                <a:solidFill>
                  <a:schemeClr val="tx1"/>
                </a:solidFill>
                <a:latin typeface="+mn-lt"/>
                <a:cs typeface="Times New Roman" pitchFamily="18" charset="0"/>
              </a:rPr>
              <a:t>industries. </a:t>
            </a:r>
            <a:r>
              <a:rPr lang="en-US" sz="1800" dirty="0">
                <a:solidFill>
                  <a:schemeClr val="tx1"/>
                </a:solidFill>
                <a:latin typeface="+mn-lt"/>
                <a:cs typeface="Times New Roman" pitchFamily="18" charset="0"/>
              </a:rPr>
              <a:t>Choice</a:t>
            </a:r>
            <a:r>
              <a:rPr lang="en-US" sz="1800" spc="-1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based</a:t>
            </a:r>
            <a:r>
              <a:rPr lang="en-US" sz="1800" spc="-10"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learning</a:t>
            </a:r>
            <a:r>
              <a:rPr lang="en-US" sz="1800" spc="-10" dirty="0">
                <a:solidFill>
                  <a:schemeClr val="tx1"/>
                </a:solidFill>
                <a:latin typeface="+mn-lt"/>
                <a:cs typeface="Times New Roman" pitchFamily="18" charset="0"/>
              </a:rPr>
              <a:t> system.</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State</a:t>
            </a:r>
            <a:r>
              <a:rPr lang="en-US" sz="1800" spc="-6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of</a:t>
            </a:r>
            <a:r>
              <a:rPr lang="en-US" sz="1800" spc="-50"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the</a:t>
            </a:r>
            <a:r>
              <a:rPr lang="en-US" sz="1800" spc="-50" dirty="0">
                <a:solidFill>
                  <a:schemeClr val="tx1"/>
                </a:solidFill>
                <a:latin typeface="+mn-lt"/>
                <a:cs typeface="Times New Roman" pitchFamily="18" charset="0"/>
              </a:rPr>
              <a:t> </a:t>
            </a:r>
            <a:r>
              <a:rPr lang="en-US" sz="1800" spc="-60" dirty="0">
                <a:solidFill>
                  <a:schemeClr val="tx1"/>
                </a:solidFill>
                <a:latin typeface="+mn-lt"/>
                <a:cs typeface="Times New Roman" pitchFamily="18" charset="0"/>
              </a:rPr>
              <a:t>art</a:t>
            </a:r>
            <a:r>
              <a:rPr lang="en-US" sz="1800" spc="-45" dirty="0">
                <a:solidFill>
                  <a:schemeClr val="tx1"/>
                </a:solidFill>
                <a:latin typeface="+mn-lt"/>
                <a:cs typeface="Times New Roman" pitchFamily="18" charset="0"/>
              </a:rPr>
              <a:t> </a:t>
            </a:r>
            <a:r>
              <a:rPr lang="en-US" sz="1800" spc="-40" dirty="0">
                <a:solidFill>
                  <a:schemeClr val="tx1"/>
                </a:solidFill>
                <a:latin typeface="+mn-lt"/>
                <a:cs typeface="Times New Roman" pitchFamily="18" charset="0"/>
              </a:rPr>
              <a:t>laboratory</a:t>
            </a:r>
            <a:r>
              <a:rPr lang="en-US" sz="1800" spc="-5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facilities</a:t>
            </a:r>
            <a:r>
              <a:rPr lang="en-US" sz="1800" spc="-5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along</a:t>
            </a:r>
            <a:r>
              <a:rPr lang="en-US" sz="1800" spc="-50"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with</a:t>
            </a:r>
            <a:r>
              <a:rPr lang="en-US" sz="1800" spc="-4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Modern</a:t>
            </a:r>
            <a:r>
              <a:rPr lang="en-US" sz="1800" spc="-5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computational facilities.</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Highly</a:t>
            </a:r>
            <a:r>
              <a:rPr lang="en-US" sz="1800" spc="-30"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qualified</a:t>
            </a:r>
            <a:r>
              <a:rPr lang="en-US" sz="1800" spc="-3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faculty</a:t>
            </a:r>
            <a:r>
              <a:rPr lang="en-US" sz="1800" spc="-3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members. </a:t>
            </a:r>
            <a:r>
              <a:rPr lang="en-US" sz="1800" spc="-25" dirty="0">
                <a:solidFill>
                  <a:schemeClr val="tx1"/>
                </a:solidFill>
                <a:latin typeface="+mn-lt"/>
                <a:cs typeface="Times New Roman" pitchFamily="18" charset="0"/>
              </a:rPr>
              <a:t>Major</a:t>
            </a:r>
            <a:r>
              <a:rPr lang="en-US" sz="1800" spc="-4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and</a:t>
            </a:r>
            <a:r>
              <a:rPr lang="en-US" sz="1800" spc="-40"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minor</a:t>
            </a:r>
            <a:r>
              <a:rPr lang="en-US" sz="1800" spc="-4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system</a:t>
            </a:r>
            <a:r>
              <a:rPr lang="en-US" sz="1800" spc="-4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of</a:t>
            </a:r>
            <a:r>
              <a:rPr lang="en-US" sz="1800" spc="-4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education.</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2000" dirty="0">
                <a:solidFill>
                  <a:srgbClr val="0070C0"/>
                </a:solidFill>
                <a:latin typeface="+mn-lt"/>
                <a:cs typeface="Times New Roman" pitchFamily="18" charset="0"/>
              </a:rPr>
              <a:t/>
            </a:r>
            <a:br>
              <a:rPr lang="en-US" sz="2000" dirty="0">
                <a:solidFill>
                  <a:srgbClr val="0070C0"/>
                </a:solidFill>
                <a:latin typeface="+mn-lt"/>
                <a:cs typeface="Times New Roman" pitchFamily="18" charset="0"/>
              </a:rPr>
            </a:br>
            <a:r>
              <a:rPr lang="en-US" sz="2400" spc="-10" dirty="0">
                <a:solidFill>
                  <a:srgbClr val="0070C0"/>
                </a:solidFill>
                <a:latin typeface="+mn-lt"/>
                <a:cs typeface="Times New Roman" pitchFamily="18" charset="0"/>
              </a:rPr>
              <a:t>Placement</a:t>
            </a:r>
            <a:r>
              <a:rPr lang="en-US" sz="2000" dirty="0">
                <a:solidFill>
                  <a:schemeClr val="tx1"/>
                </a:solidFill>
                <a:latin typeface="+mn-lt"/>
                <a:cs typeface="Times New Roman" pitchFamily="18" charset="0"/>
              </a:rPr>
              <a:t/>
            </a:r>
            <a:br>
              <a:rPr lang="en-US" sz="20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Provides </a:t>
            </a:r>
            <a:r>
              <a:rPr lang="en-US" sz="1800" spc="-30" dirty="0">
                <a:solidFill>
                  <a:schemeClr val="tx1"/>
                </a:solidFill>
                <a:latin typeface="+mn-lt"/>
                <a:cs typeface="Times New Roman" pitchFamily="18" charset="0"/>
              </a:rPr>
              <a:t>ample</a:t>
            </a:r>
            <a:r>
              <a:rPr lang="en-US" sz="1800" spc="-4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opportunity</a:t>
            </a:r>
            <a:r>
              <a:rPr lang="en-US" sz="1800" spc="-45" dirty="0">
                <a:solidFill>
                  <a:schemeClr val="tx1"/>
                </a:solidFill>
                <a:latin typeface="+mn-lt"/>
                <a:cs typeface="Times New Roman" pitchFamily="18" charset="0"/>
              </a:rPr>
              <a:t> for </a:t>
            </a:r>
            <a:r>
              <a:rPr lang="en-US" sz="1800" spc="-10" dirty="0">
                <a:solidFill>
                  <a:schemeClr val="tx1"/>
                </a:solidFill>
                <a:latin typeface="+mn-lt"/>
                <a:cs typeface="Times New Roman" pitchFamily="18" charset="0"/>
              </a:rPr>
              <a:t>campus</a:t>
            </a:r>
            <a:r>
              <a:rPr lang="en-US" sz="1800" spc="-45"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placement</a:t>
            </a:r>
            <a:r>
              <a:rPr lang="en-US" sz="1800" spc="-45"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in</a:t>
            </a:r>
            <a:r>
              <a:rPr lang="en-US" sz="1800" spc="-4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core</a:t>
            </a:r>
            <a:r>
              <a:rPr lang="en-US" sz="1800" spc="-45"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industries. </a:t>
            </a:r>
            <a:r>
              <a:rPr lang="en-US" sz="1800" spc="-75" dirty="0">
                <a:solidFill>
                  <a:schemeClr val="tx1"/>
                </a:solidFill>
                <a:latin typeface="+mn-lt"/>
                <a:cs typeface="Times New Roman" pitchFamily="18" charset="0"/>
              </a:rPr>
              <a:t>Plenty</a:t>
            </a:r>
            <a:r>
              <a:rPr lang="en-US" sz="1800" spc="-4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of</a:t>
            </a:r>
            <a:r>
              <a:rPr lang="en-US" sz="1800" spc="-3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opportunity</a:t>
            </a:r>
            <a:r>
              <a:rPr lang="en-US" sz="1800" spc="-3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for</a:t>
            </a:r>
            <a:r>
              <a:rPr lang="en-US" sz="1800" spc="-3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students</a:t>
            </a:r>
            <a:r>
              <a:rPr lang="en-US" sz="1800" spc="-35" dirty="0">
                <a:solidFill>
                  <a:schemeClr val="tx1"/>
                </a:solidFill>
                <a:latin typeface="+mn-lt"/>
                <a:cs typeface="Times New Roman" pitchFamily="18" charset="0"/>
              </a:rPr>
              <a:t> </a:t>
            </a:r>
            <a:r>
              <a:rPr lang="en-US" sz="1800" spc="-50" dirty="0">
                <a:solidFill>
                  <a:schemeClr val="tx1"/>
                </a:solidFill>
                <a:latin typeface="+mn-lt"/>
                <a:cs typeface="Times New Roman" pitchFamily="18" charset="0"/>
              </a:rPr>
              <a:t>interested</a:t>
            </a:r>
            <a:r>
              <a:rPr lang="en-US" sz="1800" spc="-40"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in</a:t>
            </a:r>
            <a:r>
              <a:rPr lang="en-US" sz="1800" spc="-35" dirty="0">
                <a:solidFill>
                  <a:schemeClr val="tx1"/>
                </a:solidFill>
                <a:latin typeface="+mn-lt"/>
                <a:cs typeface="Times New Roman" pitchFamily="18" charset="0"/>
              </a:rPr>
              <a:t> </a:t>
            </a:r>
            <a:r>
              <a:rPr lang="en-US" sz="1800" spc="-150" dirty="0">
                <a:solidFill>
                  <a:schemeClr val="tx1"/>
                </a:solidFill>
                <a:latin typeface="+mn-lt"/>
                <a:cs typeface="Times New Roman" pitchFamily="18" charset="0"/>
              </a:rPr>
              <a:t>IT</a:t>
            </a:r>
            <a:r>
              <a:rPr lang="en-US" sz="1800" spc="-3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industries. </a:t>
            </a:r>
            <a:r>
              <a:rPr lang="en-US" sz="1800" spc="-25" dirty="0">
                <a:solidFill>
                  <a:schemeClr val="tx1"/>
                </a:solidFill>
                <a:latin typeface="+mn-lt"/>
                <a:cs typeface="Times New Roman" pitchFamily="18" charset="0"/>
              </a:rPr>
              <a:t>Rigorous</a:t>
            </a:r>
            <a:r>
              <a:rPr lang="en-US" sz="1800" spc="-45"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pre-</a:t>
            </a:r>
            <a:r>
              <a:rPr lang="en-US" sz="1800" spc="-35" dirty="0">
                <a:solidFill>
                  <a:schemeClr val="tx1"/>
                </a:solidFill>
                <a:latin typeface="+mn-lt"/>
                <a:cs typeface="Times New Roman" pitchFamily="18" charset="0"/>
              </a:rPr>
              <a:t>placement</a:t>
            </a:r>
            <a:r>
              <a:rPr lang="en-US" sz="1800" spc="-4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training</a:t>
            </a:r>
            <a:r>
              <a:rPr lang="en-US" sz="1800" spc="-4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for </a:t>
            </a:r>
            <a:r>
              <a:rPr lang="en-US" sz="1800" spc="-35" dirty="0">
                <a:solidFill>
                  <a:schemeClr val="tx1"/>
                </a:solidFill>
                <a:latin typeface="+mn-lt"/>
                <a:cs typeface="Times New Roman" pitchFamily="18" charset="0"/>
              </a:rPr>
              <a:t>both</a:t>
            </a:r>
            <a:r>
              <a:rPr lang="en-US" sz="1800" spc="-4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core</a:t>
            </a:r>
            <a:r>
              <a:rPr lang="en-US" sz="1800" spc="-4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and</a:t>
            </a:r>
            <a:r>
              <a:rPr lang="en-US" sz="1800" spc="-40" dirty="0">
                <a:solidFill>
                  <a:schemeClr val="tx1"/>
                </a:solidFill>
                <a:latin typeface="+mn-lt"/>
                <a:cs typeface="Times New Roman" pitchFamily="18" charset="0"/>
              </a:rPr>
              <a:t> </a:t>
            </a:r>
            <a:r>
              <a:rPr lang="en-US" sz="1800" spc="-150" dirty="0">
                <a:solidFill>
                  <a:schemeClr val="tx1"/>
                </a:solidFill>
                <a:latin typeface="+mn-lt"/>
                <a:cs typeface="Times New Roman" pitchFamily="18" charset="0"/>
              </a:rPr>
              <a:t>IT</a:t>
            </a:r>
            <a:r>
              <a:rPr lang="en-US" sz="1800" spc="-45" dirty="0">
                <a:solidFill>
                  <a:schemeClr val="tx1"/>
                </a:solidFill>
                <a:latin typeface="+mn-lt"/>
                <a:cs typeface="Times New Roman" pitchFamily="18" charset="0"/>
              </a:rPr>
              <a:t> </a:t>
            </a:r>
            <a:r>
              <a:rPr lang="en-US" sz="1800" spc="-40" dirty="0">
                <a:solidFill>
                  <a:schemeClr val="tx1"/>
                </a:solidFill>
                <a:latin typeface="+mn-lt"/>
                <a:cs typeface="Times New Roman" pitchFamily="18" charset="0"/>
              </a:rPr>
              <a:t>industries. </a:t>
            </a:r>
            <a:r>
              <a:rPr lang="en-US" sz="1800" dirty="0">
                <a:solidFill>
                  <a:schemeClr val="tx1"/>
                </a:solidFill>
                <a:latin typeface="+mn-lt"/>
                <a:cs typeface="Times New Roman" pitchFamily="18" charset="0"/>
              </a:rPr>
              <a:t>Graduate</a:t>
            </a:r>
            <a:r>
              <a:rPr lang="en-US" sz="1800" spc="-35" dirty="0">
                <a:solidFill>
                  <a:schemeClr val="tx1"/>
                </a:solidFill>
                <a:latin typeface="+mn-lt"/>
                <a:cs typeface="Times New Roman" pitchFamily="18" charset="0"/>
              </a:rPr>
              <a:t> </a:t>
            </a:r>
            <a:r>
              <a:rPr lang="en-US" sz="1800" spc="-60" dirty="0">
                <a:solidFill>
                  <a:schemeClr val="tx1"/>
                </a:solidFill>
                <a:latin typeface="+mn-lt"/>
                <a:cs typeface="Times New Roman" pitchFamily="18" charset="0"/>
              </a:rPr>
              <a:t>talent</a:t>
            </a:r>
            <a:r>
              <a:rPr lang="en-US" sz="1800" spc="-3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development</a:t>
            </a:r>
            <a:r>
              <a:rPr lang="en-US" sz="1800" spc="-35"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program</a:t>
            </a:r>
            <a:r>
              <a:rPr lang="en-US" sz="1800" spc="-3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(GTDP).</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Skill</a:t>
            </a:r>
            <a:r>
              <a:rPr lang="en-US" sz="1800" spc="-30"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enhancement</a:t>
            </a:r>
            <a:r>
              <a:rPr lang="en-US" sz="1800" spc="-25" dirty="0">
                <a:solidFill>
                  <a:schemeClr val="tx1"/>
                </a:solidFill>
                <a:latin typeface="+mn-lt"/>
                <a:cs typeface="Times New Roman" pitchFamily="18" charset="0"/>
              </a:rPr>
              <a:t> </a:t>
            </a:r>
            <a:r>
              <a:rPr lang="en-US" sz="1800" spc="-40" dirty="0">
                <a:solidFill>
                  <a:schemeClr val="tx1"/>
                </a:solidFill>
                <a:latin typeface="+mn-lt"/>
                <a:cs typeface="Times New Roman" pitchFamily="18" charset="0"/>
              </a:rPr>
              <a:t>through</a:t>
            </a:r>
            <a:r>
              <a:rPr lang="en-US" sz="1800" spc="-2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workshop,</a:t>
            </a:r>
            <a:r>
              <a:rPr lang="en-US" sz="1800" spc="-2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international</a:t>
            </a:r>
            <a:r>
              <a:rPr lang="en-US" sz="1800" spc="-30" dirty="0">
                <a:solidFill>
                  <a:schemeClr val="tx1"/>
                </a:solidFill>
                <a:latin typeface="+mn-lt"/>
                <a:cs typeface="Times New Roman" pitchFamily="18" charset="0"/>
              </a:rPr>
              <a:t> </a:t>
            </a:r>
            <a:r>
              <a:rPr lang="en-US" sz="1800" spc="-40" dirty="0">
                <a:solidFill>
                  <a:schemeClr val="tx1"/>
                </a:solidFill>
                <a:latin typeface="+mn-lt"/>
                <a:cs typeface="Times New Roman" pitchFamily="18" charset="0"/>
              </a:rPr>
              <a:t>conferences,</a:t>
            </a:r>
            <a:r>
              <a:rPr lang="en-US" sz="1800" spc="-25" dirty="0">
                <a:solidFill>
                  <a:schemeClr val="tx1"/>
                </a:solidFill>
                <a:latin typeface="+mn-lt"/>
                <a:cs typeface="Times New Roman" pitchFamily="18" charset="0"/>
              </a:rPr>
              <a:t> </a:t>
            </a:r>
            <a:r>
              <a:rPr lang="en-US" sz="1800" spc="-70" dirty="0">
                <a:solidFill>
                  <a:schemeClr val="tx1"/>
                </a:solidFill>
                <a:latin typeface="+mn-lt"/>
                <a:cs typeface="Times New Roman" pitchFamily="18" charset="0"/>
              </a:rPr>
              <a:t>HR</a:t>
            </a:r>
            <a:r>
              <a:rPr lang="en-US" sz="1800" spc="-2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conclave </a:t>
            </a:r>
            <a:r>
              <a:rPr lang="en-US" sz="1800" dirty="0">
                <a:solidFill>
                  <a:schemeClr val="tx1"/>
                </a:solidFill>
                <a:latin typeface="+mn-lt"/>
                <a:cs typeface="Times New Roman" pitchFamily="18" charset="0"/>
              </a:rPr>
              <a:t>and</a:t>
            </a:r>
            <a:r>
              <a:rPr lang="en-US" sz="1800" spc="-3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Industry</a:t>
            </a:r>
            <a:r>
              <a:rPr lang="en-US" sz="1800" spc="-3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knowledge </a:t>
            </a:r>
            <a:r>
              <a:rPr lang="en-US" sz="1800" spc="-60" dirty="0">
                <a:solidFill>
                  <a:schemeClr val="tx1"/>
                </a:solidFill>
                <a:latin typeface="+mn-lt"/>
                <a:cs typeface="Times New Roman" pitchFamily="18" charset="0"/>
              </a:rPr>
              <a:t>lecture</a:t>
            </a:r>
            <a:r>
              <a:rPr lang="en-US" sz="1800" spc="-3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series,</a:t>
            </a:r>
            <a:r>
              <a:rPr lang="en-US" sz="1800" spc="-30" dirty="0">
                <a:solidFill>
                  <a:schemeClr val="tx1"/>
                </a:solidFill>
                <a:latin typeface="+mn-lt"/>
                <a:cs typeface="Times New Roman" pitchFamily="18" charset="0"/>
              </a:rPr>
              <a:t> </a:t>
            </a:r>
            <a:r>
              <a:rPr lang="en-US" sz="1800" spc="-20" dirty="0">
                <a:solidFill>
                  <a:schemeClr val="tx1"/>
                </a:solidFill>
                <a:latin typeface="+mn-lt"/>
                <a:cs typeface="Times New Roman" pitchFamily="18" charset="0"/>
              </a:rPr>
              <a:t>etc.</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2400" dirty="0">
                <a:solidFill>
                  <a:schemeClr val="tx1"/>
                </a:solidFill>
                <a:latin typeface="+mn-lt"/>
                <a:cs typeface="Times New Roman" pitchFamily="18" charset="0"/>
              </a:rPr>
              <a:t/>
            </a:r>
            <a:br>
              <a:rPr lang="en-US" sz="2400" dirty="0">
                <a:solidFill>
                  <a:schemeClr val="tx1"/>
                </a:solidFill>
                <a:latin typeface="+mn-lt"/>
                <a:cs typeface="Times New Roman" pitchFamily="18" charset="0"/>
              </a:rPr>
            </a:br>
            <a:r>
              <a:rPr lang="en-US" sz="2400" dirty="0">
                <a:solidFill>
                  <a:srgbClr val="0070C0"/>
                </a:solidFill>
                <a:latin typeface="+mn-lt"/>
                <a:cs typeface="Times New Roman" pitchFamily="18" charset="0"/>
              </a:rPr>
              <a:t>Value</a:t>
            </a:r>
            <a:r>
              <a:rPr lang="en-US" sz="2400" spc="-25" dirty="0">
                <a:solidFill>
                  <a:srgbClr val="0070C0"/>
                </a:solidFill>
                <a:latin typeface="+mn-lt"/>
                <a:cs typeface="Times New Roman" pitchFamily="18" charset="0"/>
              </a:rPr>
              <a:t> </a:t>
            </a:r>
            <a:r>
              <a:rPr lang="en-US" sz="2400" spc="-10" dirty="0">
                <a:solidFill>
                  <a:srgbClr val="0070C0"/>
                </a:solidFill>
                <a:latin typeface="+mn-lt"/>
                <a:cs typeface="Times New Roman" pitchFamily="18" charset="0"/>
              </a:rPr>
              <a:t>Addition</a:t>
            </a:r>
            <a:r>
              <a:rPr lang="en-US" sz="2400" spc="-25" dirty="0">
                <a:solidFill>
                  <a:srgbClr val="0070C0"/>
                </a:solidFill>
                <a:latin typeface="+mn-lt"/>
                <a:cs typeface="Times New Roman" pitchFamily="18" charset="0"/>
              </a:rPr>
              <a:t> </a:t>
            </a:r>
            <a:r>
              <a:rPr lang="en-US" sz="2400" spc="-10" dirty="0">
                <a:solidFill>
                  <a:srgbClr val="0070C0"/>
                </a:solidFill>
                <a:latin typeface="+mn-lt"/>
                <a:cs typeface="Times New Roman" pitchFamily="18" charset="0"/>
              </a:rPr>
              <a:t>Learning</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Summer</a:t>
            </a:r>
            <a:r>
              <a:rPr lang="en-US" sz="1800" spc="-35" dirty="0">
                <a:solidFill>
                  <a:schemeClr val="tx1"/>
                </a:solidFill>
                <a:latin typeface="+mn-lt"/>
                <a:cs typeface="Times New Roman" pitchFamily="18" charset="0"/>
              </a:rPr>
              <a:t> </a:t>
            </a:r>
            <a:r>
              <a:rPr lang="en-US" sz="1800" spc="-60" dirty="0">
                <a:solidFill>
                  <a:schemeClr val="tx1"/>
                </a:solidFill>
                <a:latin typeface="+mn-lt"/>
                <a:cs typeface="Times New Roman" pitchFamily="18" charset="0"/>
              </a:rPr>
              <a:t>internship</a:t>
            </a:r>
            <a:r>
              <a:rPr lang="en-US" sz="1800" spc="-35" dirty="0">
                <a:solidFill>
                  <a:schemeClr val="tx1"/>
                </a:solidFill>
                <a:latin typeface="+mn-lt"/>
                <a:cs typeface="Times New Roman" pitchFamily="18" charset="0"/>
              </a:rPr>
              <a:t> </a:t>
            </a:r>
            <a:r>
              <a:rPr lang="en-US" sz="1800" spc="-20" dirty="0">
                <a:solidFill>
                  <a:schemeClr val="tx1"/>
                </a:solidFill>
                <a:latin typeface="+mn-lt"/>
                <a:cs typeface="Times New Roman" pitchFamily="18" charset="0"/>
              </a:rPr>
              <a:t>programs. </a:t>
            </a:r>
            <a:r>
              <a:rPr lang="en-US" sz="1800" spc="-25" dirty="0">
                <a:solidFill>
                  <a:schemeClr val="tx1"/>
                </a:solidFill>
                <a:latin typeface="+mn-lt"/>
                <a:cs typeface="Times New Roman" pitchFamily="18" charset="0"/>
              </a:rPr>
              <a:t>Encouragement</a:t>
            </a:r>
            <a:r>
              <a:rPr lang="en-US" sz="1800" spc="-40"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for</a:t>
            </a:r>
            <a:r>
              <a:rPr lang="en-US" sz="1800" spc="-40"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research.</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Exposer</a:t>
            </a:r>
            <a:r>
              <a:rPr lang="en-US" sz="1800" spc="-30" dirty="0">
                <a:solidFill>
                  <a:schemeClr val="tx1"/>
                </a:solidFill>
                <a:latin typeface="+mn-lt"/>
                <a:cs typeface="Times New Roman" pitchFamily="18" charset="0"/>
              </a:rPr>
              <a:t> to</a:t>
            </a:r>
            <a:r>
              <a:rPr lang="en-US" sz="1800" spc="-2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the</a:t>
            </a:r>
            <a:r>
              <a:rPr lang="en-US" sz="1800" spc="-2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Multi-dimensional</a:t>
            </a:r>
            <a:r>
              <a:rPr lang="en-US" sz="1800" spc="-25" dirty="0">
                <a:solidFill>
                  <a:schemeClr val="tx1"/>
                </a:solidFill>
                <a:latin typeface="+mn-lt"/>
                <a:cs typeface="Times New Roman" pitchFamily="18" charset="0"/>
              </a:rPr>
              <a:t> Consultancy </a:t>
            </a:r>
            <a:r>
              <a:rPr lang="en-US" sz="1800" spc="-40" dirty="0">
                <a:solidFill>
                  <a:schemeClr val="tx1"/>
                </a:solidFill>
                <a:latin typeface="+mn-lt"/>
                <a:cs typeface="Times New Roman" pitchFamily="18" charset="0"/>
              </a:rPr>
              <a:t>Projects. </a:t>
            </a:r>
            <a:r>
              <a:rPr lang="en-US" sz="1800" spc="-45" dirty="0">
                <a:solidFill>
                  <a:schemeClr val="tx1"/>
                </a:solidFill>
                <a:latin typeface="+mn-lt"/>
                <a:cs typeface="Times New Roman" pitchFamily="18" charset="0"/>
              </a:rPr>
              <a:t>Unique</a:t>
            </a:r>
            <a:r>
              <a:rPr lang="en-US" sz="1800" spc="-30" dirty="0">
                <a:solidFill>
                  <a:schemeClr val="tx1"/>
                </a:solidFill>
                <a:latin typeface="+mn-lt"/>
                <a:cs typeface="Times New Roman" pitchFamily="18" charset="0"/>
              </a:rPr>
              <a:t> </a:t>
            </a:r>
            <a:r>
              <a:rPr lang="en-US" sz="1800" spc="-65" dirty="0">
                <a:solidFill>
                  <a:schemeClr val="tx1"/>
                </a:solidFill>
                <a:latin typeface="+mn-lt"/>
                <a:cs typeface="Times New Roman" pitchFamily="18" charset="0"/>
              </a:rPr>
              <a:t>industry</a:t>
            </a:r>
            <a:r>
              <a:rPr lang="en-US" sz="1800" spc="-3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t>
            </a:r>
            <a:r>
              <a:rPr lang="en-US" sz="1800" spc="-3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academia</a:t>
            </a:r>
            <a:r>
              <a:rPr lang="en-US" sz="1800" spc="-3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partnerships.</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Student</a:t>
            </a:r>
            <a:r>
              <a:rPr lang="en-US" sz="1800" spc="-7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exchange</a:t>
            </a:r>
            <a:r>
              <a:rPr lang="en-US" sz="1800" spc="-7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program.</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2400" dirty="0">
                <a:solidFill>
                  <a:srgbClr val="0070C0"/>
                </a:solidFill>
                <a:latin typeface="+mn-lt"/>
                <a:cs typeface="Times New Roman" pitchFamily="18" charset="0"/>
              </a:rPr>
              <a:t>Outreach</a:t>
            </a:r>
            <a:r>
              <a:rPr lang="en-US" sz="2400" spc="-105" dirty="0">
                <a:solidFill>
                  <a:srgbClr val="0070C0"/>
                </a:solidFill>
                <a:latin typeface="+mn-lt"/>
                <a:cs typeface="Times New Roman" pitchFamily="18" charset="0"/>
              </a:rPr>
              <a:t> </a:t>
            </a:r>
            <a:r>
              <a:rPr lang="en-US" sz="2400" spc="-10" dirty="0">
                <a:solidFill>
                  <a:srgbClr val="0070C0"/>
                </a:solidFill>
                <a:latin typeface="+mn-lt"/>
                <a:cs typeface="Times New Roman" pitchFamily="18" charset="0"/>
              </a:rPr>
              <a:t>Activities</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70" dirty="0">
                <a:solidFill>
                  <a:schemeClr val="tx1"/>
                </a:solidFill>
                <a:latin typeface="+mn-lt"/>
                <a:cs typeface="Times New Roman" pitchFamily="18" charset="0"/>
              </a:rPr>
              <a:t>Involvement</a:t>
            </a:r>
            <a:r>
              <a:rPr lang="en-US" sz="1800" spc="-40"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of</a:t>
            </a:r>
            <a:r>
              <a:rPr lang="en-US" sz="1800" spc="-3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students</a:t>
            </a:r>
            <a:r>
              <a:rPr lang="en-US" sz="1800" spc="-35"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in</a:t>
            </a:r>
            <a:r>
              <a:rPr lang="en-US" sz="1800" spc="-3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Societal</a:t>
            </a:r>
            <a:r>
              <a:rPr lang="en-US" sz="1800" spc="-35"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Research</a:t>
            </a:r>
            <a:r>
              <a:rPr lang="en-US" sz="1800" spc="-4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Projects. -</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60" dirty="0">
                <a:solidFill>
                  <a:schemeClr val="tx1"/>
                </a:solidFill>
                <a:latin typeface="+mn-lt"/>
                <a:cs typeface="Times New Roman" pitchFamily="18" charset="0"/>
              </a:rPr>
              <a:t>NSS</a:t>
            </a:r>
            <a:r>
              <a:rPr lang="en-US" sz="1800" spc="-25" dirty="0">
                <a:solidFill>
                  <a:schemeClr val="tx1"/>
                </a:solidFill>
                <a:latin typeface="+mn-lt"/>
                <a:cs typeface="Times New Roman" pitchFamily="18" charset="0"/>
              </a:rPr>
              <a:t> </a:t>
            </a:r>
            <a:r>
              <a:rPr lang="en-US" sz="1800" spc="-30" dirty="0">
                <a:solidFill>
                  <a:schemeClr val="tx1"/>
                </a:solidFill>
                <a:latin typeface="+mn-lt"/>
                <a:cs typeface="Times New Roman" pitchFamily="18" charset="0"/>
              </a:rPr>
              <a:t>societies</a:t>
            </a:r>
            <a:r>
              <a:rPr lang="en-US" sz="1800" spc="-2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are</a:t>
            </a:r>
            <a:r>
              <a:rPr lang="en-US" sz="1800" spc="-25" dirty="0">
                <a:solidFill>
                  <a:schemeClr val="tx1"/>
                </a:solidFill>
                <a:latin typeface="+mn-lt"/>
                <a:cs typeface="Times New Roman" pitchFamily="18" charset="0"/>
              </a:rPr>
              <a:t> </a:t>
            </a:r>
            <a:r>
              <a:rPr lang="en-US" sz="1800" spc="-60" dirty="0">
                <a:solidFill>
                  <a:schemeClr val="tx1"/>
                </a:solidFill>
                <a:latin typeface="+mn-lt"/>
                <a:cs typeface="Times New Roman" pitchFamily="18" charset="0"/>
              </a:rPr>
              <a:t>actively</a:t>
            </a:r>
            <a:r>
              <a:rPr lang="en-US" sz="1800" spc="-25"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involved</a:t>
            </a:r>
            <a:r>
              <a:rPr lang="en-US" sz="1800" spc="-20" dirty="0">
                <a:solidFill>
                  <a:schemeClr val="tx1"/>
                </a:solidFill>
                <a:latin typeface="+mn-lt"/>
                <a:cs typeface="Times New Roman" pitchFamily="18" charset="0"/>
              </a:rPr>
              <a:t> </a:t>
            </a:r>
            <a:r>
              <a:rPr lang="en-US" sz="1800" spc="-75" dirty="0">
                <a:solidFill>
                  <a:schemeClr val="tx1"/>
                </a:solidFill>
                <a:latin typeface="+mn-lt"/>
                <a:cs typeface="Times New Roman" pitchFamily="18" charset="0"/>
              </a:rPr>
              <a:t>in</a:t>
            </a:r>
            <a:r>
              <a:rPr lang="en-US" sz="1800" spc="-2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various</a:t>
            </a:r>
            <a:r>
              <a:rPr lang="en-US" sz="1800" spc="-25" dirty="0">
                <a:solidFill>
                  <a:schemeClr val="tx1"/>
                </a:solidFill>
                <a:latin typeface="+mn-lt"/>
                <a:cs typeface="Times New Roman" pitchFamily="18" charset="0"/>
              </a:rPr>
              <a:t> </a:t>
            </a:r>
            <a:r>
              <a:rPr lang="en-US" sz="1800" spc="-45" dirty="0">
                <a:solidFill>
                  <a:schemeClr val="tx1"/>
                </a:solidFill>
                <a:latin typeface="+mn-lt"/>
                <a:cs typeface="Times New Roman" pitchFamily="18" charset="0"/>
              </a:rPr>
              <a:t>extension</a:t>
            </a:r>
            <a:r>
              <a:rPr lang="en-US" sz="1800" spc="-2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and </a:t>
            </a:r>
            <a:r>
              <a:rPr lang="en-US" sz="1800" spc="-30" dirty="0">
                <a:solidFill>
                  <a:schemeClr val="tx1"/>
                </a:solidFill>
                <a:latin typeface="+mn-lt"/>
                <a:cs typeface="Times New Roman" pitchFamily="18" charset="0"/>
              </a:rPr>
              <a:t>outreach</a:t>
            </a:r>
            <a:r>
              <a:rPr lang="en-US" sz="1800" spc="-5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activities.</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r>
              <a:rPr lang="en-US" sz="1800" dirty="0">
                <a:solidFill>
                  <a:schemeClr val="tx1"/>
                </a:solidFill>
                <a:latin typeface="+mn-lt"/>
                <a:cs typeface="Times New Roman" pitchFamily="18" charset="0"/>
              </a:rPr>
              <a:t>- </a:t>
            </a:r>
            <a:r>
              <a:rPr lang="en-US" sz="1800" spc="-95" dirty="0">
                <a:solidFill>
                  <a:schemeClr val="tx1"/>
                </a:solidFill>
                <a:latin typeface="+mn-lt"/>
                <a:cs typeface="Times New Roman" pitchFamily="18" charset="0"/>
              </a:rPr>
              <a:t>The</a:t>
            </a:r>
            <a:r>
              <a:rPr lang="en-US" sz="1800" spc="-45" dirty="0">
                <a:solidFill>
                  <a:schemeClr val="tx1"/>
                </a:solidFill>
                <a:latin typeface="+mn-lt"/>
                <a:cs typeface="Times New Roman" pitchFamily="18" charset="0"/>
              </a:rPr>
              <a:t> </a:t>
            </a:r>
            <a:r>
              <a:rPr lang="en-US" sz="1800" spc="-30" dirty="0">
                <a:solidFill>
                  <a:schemeClr val="tx1"/>
                </a:solidFill>
                <a:latin typeface="+mn-lt"/>
                <a:cs typeface="Times New Roman" pitchFamily="18" charset="0"/>
              </a:rPr>
              <a:t>societies</a:t>
            </a:r>
            <a:r>
              <a:rPr lang="en-US" sz="1800" spc="-4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and</a:t>
            </a:r>
            <a:r>
              <a:rPr lang="en-US" sz="1800" spc="-45"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chapters</a:t>
            </a:r>
            <a:r>
              <a:rPr lang="en-US" sz="1800" spc="-4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encourage</a:t>
            </a:r>
            <a:r>
              <a:rPr lang="en-US" sz="1800" spc="-45" dirty="0">
                <a:solidFill>
                  <a:schemeClr val="tx1"/>
                </a:solidFill>
                <a:latin typeface="+mn-lt"/>
                <a:cs typeface="Times New Roman" pitchFamily="18" charset="0"/>
              </a:rPr>
              <a:t> students </a:t>
            </a:r>
            <a:r>
              <a:rPr lang="en-US" sz="1800" spc="-30" dirty="0">
                <a:solidFill>
                  <a:schemeClr val="tx1"/>
                </a:solidFill>
                <a:latin typeface="+mn-lt"/>
                <a:cs typeface="Times New Roman" pitchFamily="18" charset="0"/>
              </a:rPr>
              <a:t>to</a:t>
            </a:r>
            <a:r>
              <a:rPr lang="en-US" sz="1800" spc="-45" dirty="0">
                <a:solidFill>
                  <a:schemeClr val="tx1"/>
                </a:solidFill>
                <a:latin typeface="+mn-lt"/>
                <a:cs typeface="Times New Roman" pitchFamily="18" charset="0"/>
              </a:rPr>
              <a:t> </a:t>
            </a:r>
            <a:r>
              <a:rPr lang="en-US" sz="1800" spc="-35" dirty="0">
                <a:solidFill>
                  <a:schemeClr val="tx1"/>
                </a:solidFill>
                <a:latin typeface="+mn-lt"/>
                <a:cs typeface="Times New Roman" pitchFamily="18" charset="0"/>
              </a:rPr>
              <a:t>participate</a:t>
            </a:r>
            <a:r>
              <a:rPr lang="en-US" sz="1800" spc="-4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and</a:t>
            </a:r>
            <a:r>
              <a:rPr lang="en-US" sz="1800" spc="-45"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organize </a:t>
            </a:r>
            <a:r>
              <a:rPr lang="en-US" sz="1800" spc="-60" dirty="0">
                <a:solidFill>
                  <a:schemeClr val="tx1"/>
                </a:solidFill>
                <a:latin typeface="+mn-lt"/>
                <a:cs typeface="Times New Roman" pitchFamily="18" charset="0"/>
              </a:rPr>
              <a:t>different</a:t>
            </a:r>
            <a:r>
              <a:rPr lang="en-US" sz="1800" spc="10" dirty="0">
                <a:solidFill>
                  <a:schemeClr val="tx1"/>
                </a:solidFill>
                <a:latin typeface="+mn-lt"/>
                <a:cs typeface="Times New Roman" pitchFamily="18" charset="0"/>
              </a:rPr>
              <a:t> </a:t>
            </a:r>
            <a:r>
              <a:rPr lang="en-US" sz="1800" spc="-25" dirty="0">
                <a:solidFill>
                  <a:schemeClr val="tx1"/>
                </a:solidFill>
                <a:latin typeface="+mn-lt"/>
                <a:cs typeface="Times New Roman" pitchFamily="18" charset="0"/>
              </a:rPr>
              <a:t>techno-</a:t>
            </a:r>
            <a:r>
              <a:rPr lang="en-US" sz="1800" spc="-65" dirty="0">
                <a:solidFill>
                  <a:schemeClr val="tx1"/>
                </a:solidFill>
                <a:latin typeface="+mn-lt"/>
                <a:cs typeface="Times New Roman" pitchFamily="18" charset="0"/>
              </a:rPr>
              <a:t>cultural</a:t>
            </a:r>
            <a:r>
              <a:rPr lang="en-US" sz="1800" spc="10" dirty="0">
                <a:solidFill>
                  <a:schemeClr val="tx1"/>
                </a:solidFill>
                <a:latin typeface="+mn-lt"/>
                <a:cs typeface="Times New Roman" pitchFamily="18" charset="0"/>
              </a:rPr>
              <a:t> </a:t>
            </a:r>
            <a:r>
              <a:rPr lang="en-US" sz="1800" spc="-55" dirty="0">
                <a:solidFill>
                  <a:schemeClr val="tx1"/>
                </a:solidFill>
                <a:latin typeface="+mn-lt"/>
                <a:cs typeface="Times New Roman" pitchFamily="18" charset="0"/>
              </a:rPr>
              <a:t>events</a:t>
            </a:r>
            <a:r>
              <a:rPr lang="en-US" sz="1800" spc="15" dirty="0">
                <a:solidFill>
                  <a:schemeClr val="tx1"/>
                </a:solidFill>
                <a:latin typeface="+mn-lt"/>
                <a:cs typeface="Times New Roman" pitchFamily="18" charset="0"/>
              </a:rPr>
              <a:t> </a:t>
            </a:r>
            <a:r>
              <a:rPr lang="en-US" sz="1800" dirty="0">
                <a:solidFill>
                  <a:schemeClr val="tx1"/>
                </a:solidFill>
                <a:latin typeface="+mn-lt"/>
                <a:cs typeface="Times New Roman" pitchFamily="18" charset="0"/>
              </a:rPr>
              <a:t>and</a:t>
            </a:r>
            <a:r>
              <a:rPr lang="en-US" sz="1800" spc="10" dirty="0">
                <a:solidFill>
                  <a:schemeClr val="tx1"/>
                </a:solidFill>
                <a:latin typeface="+mn-lt"/>
                <a:cs typeface="Times New Roman" pitchFamily="18" charset="0"/>
              </a:rPr>
              <a:t> </a:t>
            </a:r>
            <a:r>
              <a:rPr lang="en-US" sz="1800" spc="-10" dirty="0">
                <a:solidFill>
                  <a:schemeClr val="tx1"/>
                </a:solidFill>
                <a:latin typeface="+mn-lt"/>
                <a:cs typeface="Times New Roman" pitchFamily="18" charset="0"/>
              </a:rPr>
              <a:t>competitions.</a:t>
            </a:r>
            <a:r>
              <a:rPr lang="en-US" sz="1800" dirty="0">
                <a:solidFill>
                  <a:schemeClr val="tx1"/>
                </a:solidFill>
                <a:latin typeface="+mn-lt"/>
                <a:cs typeface="Times New Roman" pitchFamily="18" charset="0"/>
              </a:rPr>
              <a:t/>
            </a:r>
            <a:br>
              <a:rPr lang="en-US" sz="1800" dirty="0">
                <a:solidFill>
                  <a:schemeClr val="tx1"/>
                </a:solidFill>
                <a:latin typeface="+mn-lt"/>
                <a:cs typeface="Times New Roman" pitchFamily="18" charset="0"/>
              </a:rPr>
            </a:br>
            <a:endParaRPr lang="en-US" sz="1800" dirty="0">
              <a:solidFill>
                <a:schemeClr val="tx1"/>
              </a:solidFill>
              <a:latin typeface="+mn-lt"/>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3" y="228600"/>
            <a:ext cx="9411813" cy="7178888"/>
          </a:xfrm>
        </p:spPr>
        <p:txBody>
          <a:bodyPr/>
          <a:lstStyle/>
          <a:p>
            <a:pPr marL="12700">
              <a:lnSpc>
                <a:spcPct val="100000"/>
              </a:lnSpc>
              <a:spcBef>
                <a:spcPts val="100"/>
              </a:spcBef>
            </a:pPr>
            <a:r>
              <a:rPr lang="en-US" sz="4800" dirty="0">
                <a:solidFill>
                  <a:srgbClr val="C00000"/>
                </a:solidFill>
                <a:latin typeface="+mn-lt"/>
                <a:cs typeface="Times New Roman" pitchFamily="18" charset="0"/>
              </a:rPr>
              <a:t>Academic</a:t>
            </a:r>
            <a:r>
              <a:rPr lang="en-US" sz="4800" spc="215" dirty="0">
                <a:solidFill>
                  <a:srgbClr val="C00000"/>
                </a:solidFill>
                <a:latin typeface="+mn-lt"/>
                <a:cs typeface="Times New Roman" pitchFamily="18" charset="0"/>
              </a:rPr>
              <a:t> </a:t>
            </a:r>
            <a:r>
              <a:rPr lang="en-US" sz="4800" spc="-10" dirty="0">
                <a:solidFill>
                  <a:srgbClr val="C00000"/>
                </a:solidFill>
                <a:latin typeface="+mn-lt"/>
                <a:cs typeface="Times New Roman" pitchFamily="18" charset="0"/>
              </a:rPr>
              <a:t>Laboratories</a:t>
            </a:r>
            <a:r>
              <a:rPr lang="en-US" sz="4800" spc="-10" dirty="0">
                <a:solidFill>
                  <a:srgbClr val="C00000"/>
                </a:solidFill>
                <a:latin typeface="Times New Roman" pitchFamily="18" charset="0"/>
                <a:cs typeface="Times New Roman" pitchFamily="18" charset="0"/>
              </a:rPr>
              <a:t/>
            </a:r>
            <a:br>
              <a:rPr lang="en-US" sz="4800" spc="-10" dirty="0">
                <a:solidFill>
                  <a:srgbClr val="C00000"/>
                </a:solidFill>
                <a:latin typeface="Times New Roman" pitchFamily="18" charset="0"/>
                <a:cs typeface="Times New Roman" pitchFamily="18" charset="0"/>
              </a:rPr>
            </a:br>
            <a:r>
              <a:rPr lang="en-US" sz="4800" spc="-10" dirty="0">
                <a:solidFill>
                  <a:schemeClr val="tx1"/>
                </a:solidFill>
                <a:latin typeface="+mn-lt"/>
                <a:cs typeface="Times New Roman" pitchFamily="18" charset="0"/>
              </a:rPr>
              <a:t>- </a:t>
            </a:r>
            <a:r>
              <a:rPr lang="en-US" sz="3600" dirty="0">
                <a:solidFill>
                  <a:schemeClr val="tx1"/>
                </a:solidFill>
                <a:latin typeface="+mn-lt"/>
                <a:cs typeface="Times New Roman" pitchFamily="18" charset="0"/>
              </a:rPr>
              <a:t>Geotechnical</a:t>
            </a:r>
            <a:r>
              <a:rPr lang="en-US" sz="3600" spc="-10" dirty="0">
                <a:solidFill>
                  <a:schemeClr val="tx1"/>
                </a:solidFill>
                <a:latin typeface="+mn-lt"/>
                <a:cs typeface="Times New Roman" pitchFamily="18" charset="0"/>
              </a:rPr>
              <a:t> </a:t>
            </a:r>
            <a:r>
              <a:rPr lang="en-US" sz="3600" dirty="0">
                <a:solidFill>
                  <a:schemeClr val="tx1"/>
                </a:solidFill>
                <a:latin typeface="+mn-lt"/>
                <a:cs typeface="Times New Roman" pitchFamily="18" charset="0"/>
              </a:rPr>
              <a:t>Engineering </a:t>
            </a:r>
            <a:r>
              <a:rPr lang="en-US" sz="3600" spc="-25" dirty="0">
                <a:solidFill>
                  <a:schemeClr val="tx1"/>
                </a:solidFill>
                <a:latin typeface="+mn-lt"/>
                <a:cs typeface="Times New Roman" pitchFamily="18" charset="0"/>
              </a:rPr>
              <a:t>Lab </a:t>
            </a:r>
            <a:br>
              <a:rPr lang="en-US" sz="3600" spc="-25" dirty="0">
                <a:solidFill>
                  <a:schemeClr val="tx1"/>
                </a:solidFill>
                <a:latin typeface="+mn-lt"/>
                <a:cs typeface="Times New Roman" pitchFamily="18" charset="0"/>
              </a:rPr>
            </a:br>
            <a:r>
              <a:rPr lang="en-US" sz="3600" spc="-10" dirty="0">
                <a:solidFill>
                  <a:schemeClr val="tx1"/>
                </a:solidFill>
                <a:latin typeface="+mn-lt"/>
                <a:cs typeface="Times New Roman" pitchFamily="18" charset="0"/>
              </a:rPr>
              <a:t>-</a:t>
            </a:r>
            <a:r>
              <a:rPr lang="en-US" sz="3600" spc="-25" dirty="0">
                <a:solidFill>
                  <a:schemeClr val="tx1"/>
                </a:solidFill>
                <a:latin typeface="+mn-lt"/>
                <a:cs typeface="Times New Roman" pitchFamily="18" charset="0"/>
              </a:rPr>
              <a:t>  </a:t>
            </a:r>
            <a:r>
              <a:rPr lang="en-US" sz="3600" spc="-40" dirty="0">
                <a:solidFill>
                  <a:schemeClr val="tx1"/>
                </a:solidFill>
                <a:latin typeface="+mn-lt"/>
                <a:cs typeface="Times New Roman" pitchFamily="18" charset="0"/>
              </a:rPr>
              <a:t>Structural</a:t>
            </a:r>
            <a:r>
              <a:rPr lang="en-US" sz="3600" spc="-30" dirty="0">
                <a:solidFill>
                  <a:schemeClr val="tx1"/>
                </a:solidFill>
                <a:latin typeface="+mn-lt"/>
                <a:cs typeface="Times New Roman" pitchFamily="18" charset="0"/>
              </a:rPr>
              <a:t> </a:t>
            </a:r>
            <a:r>
              <a:rPr lang="en-US" sz="3600" dirty="0">
                <a:solidFill>
                  <a:schemeClr val="tx1"/>
                </a:solidFill>
                <a:latin typeface="+mn-lt"/>
                <a:cs typeface="Times New Roman" pitchFamily="18" charset="0"/>
              </a:rPr>
              <a:t>Engineering</a:t>
            </a:r>
            <a:r>
              <a:rPr lang="en-US" sz="3600" spc="-30" dirty="0">
                <a:solidFill>
                  <a:schemeClr val="tx1"/>
                </a:solidFill>
                <a:latin typeface="+mn-lt"/>
                <a:cs typeface="Times New Roman" pitchFamily="18" charset="0"/>
              </a:rPr>
              <a:t> </a:t>
            </a:r>
            <a:r>
              <a:rPr lang="en-US" sz="3600" spc="-25" dirty="0">
                <a:solidFill>
                  <a:schemeClr val="tx1"/>
                </a:solidFill>
                <a:latin typeface="+mn-lt"/>
                <a:cs typeface="Times New Roman" pitchFamily="18" charset="0"/>
              </a:rPr>
              <a:t>Lab </a:t>
            </a:r>
            <a:br>
              <a:rPr lang="en-US" sz="3600" spc="-25" dirty="0">
                <a:solidFill>
                  <a:schemeClr val="tx1"/>
                </a:solidFill>
                <a:latin typeface="+mn-lt"/>
                <a:cs typeface="Times New Roman" pitchFamily="18" charset="0"/>
              </a:rPr>
            </a:br>
            <a:r>
              <a:rPr lang="en-US" sz="3600" spc="-25" dirty="0">
                <a:solidFill>
                  <a:schemeClr val="tx1"/>
                </a:solidFill>
                <a:latin typeface="+mn-lt"/>
                <a:cs typeface="Times New Roman" pitchFamily="18" charset="0"/>
              </a:rPr>
              <a:t>-  </a:t>
            </a:r>
            <a:r>
              <a:rPr lang="en-US" sz="3600" spc="-55" dirty="0">
                <a:solidFill>
                  <a:schemeClr val="tx1"/>
                </a:solidFill>
                <a:latin typeface="+mn-lt"/>
                <a:cs typeface="Times New Roman" pitchFamily="18" charset="0"/>
              </a:rPr>
              <a:t>Environmental</a:t>
            </a:r>
            <a:r>
              <a:rPr lang="en-US" sz="3600" dirty="0">
                <a:solidFill>
                  <a:schemeClr val="tx1"/>
                </a:solidFill>
                <a:latin typeface="+mn-lt"/>
                <a:cs typeface="Times New Roman" pitchFamily="18" charset="0"/>
              </a:rPr>
              <a:t> Engineering </a:t>
            </a:r>
            <a:r>
              <a:rPr lang="en-US" sz="3600" spc="-25" dirty="0">
                <a:solidFill>
                  <a:schemeClr val="tx1"/>
                </a:solidFill>
                <a:latin typeface="+mn-lt"/>
                <a:cs typeface="Times New Roman" pitchFamily="18" charset="0"/>
              </a:rPr>
              <a:t>Lab</a:t>
            </a:r>
            <a:r>
              <a:rPr lang="en-US" sz="3600" dirty="0">
                <a:solidFill>
                  <a:schemeClr val="tx1"/>
                </a:solidFill>
                <a:latin typeface="+mn-lt"/>
                <a:cs typeface="Times New Roman" pitchFamily="18" charset="0"/>
              </a:rPr>
              <a:t/>
            </a:r>
            <a:br>
              <a:rPr lang="en-US" sz="3600" dirty="0">
                <a:solidFill>
                  <a:schemeClr val="tx1"/>
                </a:solidFill>
                <a:latin typeface="+mn-lt"/>
                <a:cs typeface="Times New Roman" pitchFamily="18" charset="0"/>
              </a:rPr>
            </a:br>
            <a:r>
              <a:rPr lang="en-US" sz="3600" dirty="0">
                <a:solidFill>
                  <a:schemeClr val="tx1"/>
                </a:solidFill>
                <a:latin typeface="+mn-lt"/>
                <a:cs typeface="Times New Roman" pitchFamily="18" charset="0"/>
              </a:rPr>
              <a:t>-  Concrete</a:t>
            </a:r>
            <a:r>
              <a:rPr lang="en-US" sz="3600" spc="-75" dirty="0">
                <a:solidFill>
                  <a:schemeClr val="tx1"/>
                </a:solidFill>
                <a:latin typeface="+mn-lt"/>
                <a:cs typeface="Times New Roman" pitchFamily="18" charset="0"/>
              </a:rPr>
              <a:t> </a:t>
            </a:r>
            <a:r>
              <a:rPr lang="en-US" sz="3600" dirty="0">
                <a:solidFill>
                  <a:schemeClr val="tx1"/>
                </a:solidFill>
                <a:latin typeface="+mn-lt"/>
                <a:cs typeface="Times New Roman" pitchFamily="18" charset="0"/>
              </a:rPr>
              <a:t>&amp;</a:t>
            </a:r>
            <a:r>
              <a:rPr lang="en-US" sz="3600" spc="-60" dirty="0">
                <a:solidFill>
                  <a:schemeClr val="tx1"/>
                </a:solidFill>
                <a:latin typeface="+mn-lt"/>
                <a:cs typeface="Times New Roman" pitchFamily="18" charset="0"/>
              </a:rPr>
              <a:t> </a:t>
            </a:r>
            <a:r>
              <a:rPr lang="en-US" sz="3600" spc="-25" dirty="0">
                <a:solidFill>
                  <a:schemeClr val="tx1"/>
                </a:solidFill>
                <a:latin typeface="+mn-lt"/>
                <a:cs typeface="Times New Roman" pitchFamily="18" charset="0"/>
              </a:rPr>
              <a:t>Material</a:t>
            </a:r>
            <a:r>
              <a:rPr lang="en-US" sz="3600" spc="-65" dirty="0">
                <a:solidFill>
                  <a:schemeClr val="tx1"/>
                </a:solidFill>
                <a:latin typeface="+mn-lt"/>
                <a:cs typeface="Times New Roman" pitchFamily="18" charset="0"/>
              </a:rPr>
              <a:t> </a:t>
            </a:r>
            <a:r>
              <a:rPr lang="en-US" sz="3600" spc="-50" dirty="0">
                <a:solidFill>
                  <a:schemeClr val="tx1"/>
                </a:solidFill>
                <a:latin typeface="+mn-lt"/>
                <a:cs typeface="Times New Roman" pitchFamily="18" charset="0"/>
              </a:rPr>
              <a:t>Testing </a:t>
            </a:r>
            <a:r>
              <a:rPr lang="en-US" sz="3600" spc="-25" dirty="0">
                <a:solidFill>
                  <a:schemeClr val="tx1"/>
                </a:solidFill>
                <a:latin typeface="+mn-lt"/>
                <a:cs typeface="Times New Roman" pitchFamily="18" charset="0"/>
              </a:rPr>
              <a:t>Lab  </a:t>
            </a:r>
            <a:br>
              <a:rPr lang="en-US" sz="3600" spc="-25" dirty="0">
                <a:solidFill>
                  <a:schemeClr val="tx1"/>
                </a:solidFill>
                <a:latin typeface="+mn-lt"/>
                <a:cs typeface="Times New Roman" pitchFamily="18" charset="0"/>
              </a:rPr>
            </a:br>
            <a:r>
              <a:rPr lang="en-US" sz="3600" spc="-25" dirty="0">
                <a:solidFill>
                  <a:schemeClr val="tx1"/>
                </a:solidFill>
                <a:latin typeface="+mn-lt"/>
                <a:cs typeface="Times New Roman" pitchFamily="18" charset="0"/>
              </a:rPr>
              <a:t>-  </a:t>
            </a:r>
            <a:r>
              <a:rPr lang="en-US" sz="3600" spc="-50" dirty="0">
                <a:solidFill>
                  <a:schemeClr val="tx1"/>
                </a:solidFill>
                <a:latin typeface="+mn-lt"/>
                <a:cs typeface="Times New Roman" pitchFamily="18" charset="0"/>
              </a:rPr>
              <a:t>Transportation</a:t>
            </a:r>
            <a:r>
              <a:rPr lang="en-US" sz="3600" spc="-5" dirty="0">
                <a:solidFill>
                  <a:schemeClr val="tx1"/>
                </a:solidFill>
                <a:latin typeface="+mn-lt"/>
                <a:cs typeface="Times New Roman" pitchFamily="18" charset="0"/>
              </a:rPr>
              <a:t> </a:t>
            </a:r>
            <a:r>
              <a:rPr lang="en-US" sz="3600" dirty="0">
                <a:solidFill>
                  <a:schemeClr val="tx1"/>
                </a:solidFill>
                <a:latin typeface="+mn-lt"/>
                <a:cs typeface="Times New Roman" pitchFamily="18" charset="0"/>
              </a:rPr>
              <a:t>Engineering</a:t>
            </a:r>
            <a:r>
              <a:rPr lang="en-US" sz="3600" spc="-5" dirty="0">
                <a:solidFill>
                  <a:schemeClr val="tx1"/>
                </a:solidFill>
                <a:latin typeface="+mn-lt"/>
                <a:cs typeface="Times New Roman" pitchFamily="18" charset="0"/>
              </a:rPr>
              <a:t> </a:t>
            </a:r>
            <a:r>
              <a:rPr lang="en-US" sz="3600" spc="-25" dirty="0">
                <a:solidFill>
                  <a:schemeClr val="tx1"/>
                </a:solidFill>
                <a:latin typeface="+mn-lt"/>
                <a:cs typeface="Times New Roman" pitchFamily="18" charset="0"/>
              </a:rPr>
              <a:t>Lab</a:t>
            </a:r>
            <a:r>
              <a:rPr lang="en-US" sz="3600" dirty="0">
                <a:solidFill>
                  <a:schemeClr val="tx1"/>
                </a:solidFill>
                <a:latin typeface="+mn-lt"/>
                <a:cs typeface="Times New Roman" pitchFamily="18" charset="0"/>
              </a:rPr>
              <a:t/>
            </a:r>
            <a:br>
              <a:rPr lang="en-US" sz="3600" dirty="0">
                <a:solidFill>
                  <a:schemeClr val="tx1"/>
                </a:solidFill>
                <a:latin typeface="+mn-lt"/>
                <a:cs typeface="Times New Roman" pitchFamily="18" charset="0"/>
              </a:rPr>
            </a:br>
            <a:r>
              <a:rPr lang="en-US" sz="3600" dirty="0">
                <a:solidFill>
                  <a:schemeClr val="tx1"/>
                </a:solidFill>
                <a:latin typeface="+mn-lt"/>
                <a:cs typeface="Times New Roman" pitchFamily="18" charset="0"/>
              </a:rPr>
              <a:t>-  Fluid Mechanics Lab</a:t>
            </a:r>
            <a:br>
              <a:rPr lang="en-US" sz="3600" dirty="0">
                <a:solidFill>
                  <a:schemeClr val="tx1"/>
                </a:solidFill>
                <a:latin typeface="+mn-lt"/>
                <a:cs typeface="Times New Roman" pitchFamily="18" charset="0"/>
              </a:rPr>
            </a:br>
            <a:r>
              <a:rPr lang="en-US" sz="3600" dirty="0">
                <a:solidFill>
                  <a:schemeClr val="tx1"/>
                </a:solidFill>
                <a:latin typeface="+mn-lt"/>
                <a:cs typeface="Times New Roman" pitchFamily="18" charset="0"/>
              </a:rPr>
              <a:t>-  </a:t>
            </a:r>
            <a:r>
              <a:rPr lang="en-US" sz="3600" spc="-45" dirty="0">
                <a:solidFill>
                  <a:schemeClr val="tx1"/>
                </a:solidFill>
                <a:latin typeface="+mn-lt"/>
                <a:cs typeface="Times New Roman" pitchFamily="18" charset="0"/>
              </a:rPr>
              <a:t>Hydraulics</a:t>
            </a:r>
            <a:r>
              <a:rPr lang="en-US" sz="3600" dirty="0">
                <a:solidFill>
                  <a:schemeClr val="tx1"/>
                </a:solidFill>
                <a:latin typeface="+mn-lt"/>
                <a:cs typeface="Times New Roman" pitchFamily="18" charset="0"/>
              </a:rPr>
              <a:t> &amp;</a:t>
            </a:r>
            <a:r>
              <a:rPr lang="en-US" sz="3600" spc="5" dirty="0">
                <a:solidFill>
                  <a:schemeClr val="tx1"/>
                </a:solidFill>
                <a:latin typeface="+mn-lt"/>
                <a:cs typeface="Times New Roman" pitchFamily="18" charset="0"/>
              </a:rPr>
              <a:t> </a:t>
            </a:r>
            <a:r>
              <a:rPr lang="en-US" sz="3600" spc="-45" dirty="0">
                <a:solidFill>
                  <a:schemeClr val="tx1"/>
                </a:solidFill>
                <a:latin typeface="+mn-lt"/>
                <a:cs typeface="Times New Roman" pitchFamily="18" charset="0"/>
              </a:rPr>
              <a:t>Hydraulics Machine Lab</a:t>
            </a:r>
            <a:br>
              <a:rPr lang="en-US" sz="3600" spc="-45" dirty="0">
                <a:solidFill>
                  <a:schemeClr val="tx1"/>
                </a:solidFill>
                <a:latin typeface="+mn-lt"/>
                <a:cs typeface="Times New Roman" pitchFamily="18" charset="0"/>
              </a:rPr>
            </a:br>
            <a:r>
              <a:rPr lang="en-US" sz="3600" spc="-45" dirty="0">
                <a:solidFill>
                  <a:schemeClr val="tx1"/>
                </a:solidFill>
                <a:latin typeface="+mn-lt"/>
                <a:cs typeface="Times New Roman" pitchFamily="18" charset="0"/>
              </a:rPr>
              <a:t>-  </a:t>
            </a:r>
            <a:r>
              <a:rPr lang="en-US" sz="3600" spc="-30" dirty="0">
                <a:solidFill>
                  <a:schemeClr val="tx1"/>
                </a:solidFill>
                <a:latin typeface="+mn-lt"/>
                <a:cs typeface="Times New Roman" pitchFamily="18" charset="0"/>
              </a:rPr>
              <a:t>Surveying</a:t>
            </a:r>
            <a:r>
              <a:rPr lang="en-US" sz="3600" spc="-40" dirty="0">
                <a:solidFill>
                  <a:schemeClr val="tx1"/>
                </a:solidFill>
                <a:latin typeface="+mn-lt"/>
                <a:cs typeface="Times New Roman" pitchFamily="18" charset="0"/>
              </a:rPr>
              <a:t> </a:t>
            </a:r>
            <a:r>
              <a:rPr lang="en-US" sz="3600" spc="-25" dirty="0">
                <a:solidFill>
                  <a:schemeClr val="tx1"/>
                </a:solidFill>
                <a:latin typeface="+mn-lt"/>
                <a:cs typeface="Times New Roman" pitchFamily="18" charset="0"/>
              </a:rPr>
              <a:t>Lab</a:t>
            </a:r>
            <a:br>
              <a:rPr lang="en-US" sz="3600" spc="-25" dirty="0">
                <a:solidFill>
                  <a:schemeClr val="tx1"/>
                </a:solidFill>
                <a:latin typeface="+mn-lt"/>
                <a:cs typeface="Times New Roman" pitchFamily="18" charset="0"/>
              </a:rPr>
            </a:br>
            <a:r>
              <a:rPr lang="en-US" sz="3600" spc="-25" dirty="0">
                <a:solidFill>
                  <a:schemeClr val="tx1"/>
                </a:solidFill>
                <a:latin typeface="+mn-lt"/>
                <a:cs typeface="Times New Roman" pitchFamily="18" charset="0"/>
              </a:rPr>
              <a:t>-  Engineering Graphics Lab </a:t>
            </a:r>
            <a:r>
              <a:rPr lang="en-US" sz="3600" dirty="0">
                <a:solidFill>
                  <a:schemeClr val="tx1"/>
                </a:solidFill>
                <a:latin typeface="+mn-lt"/>
                <a:cs typeface="Times New Roman" pitchFamily="18" charset="0"/>
              </a:rPr>
              <a:t/>
            </a:r>
            <a:br>
              <a:rPr lang="en-US" sz="3600" dirty="0">
                <a:solidFill>
                  <a:schemeClr val="tx1"/>
                </a:solidFill>
                <a:latin typeface="+mn-lt"/>
                <a:cs typeface="Times New Roman" pitchFamily="18" charset="0"/>
              </a:rPr>
            </a:br>
            <a:r>
              <a:rPr lang="en-US" sz="3600" dirty="0">
                <a:solidFill>
                  <a:schemeClr val="tx1"/>
                </a:solidFill>
                <a:latin typeface="+mn-lt"/>
                <a:cs typeface="Times New Roman" pitchFamily="18" charset="0"/>
              </a:rPr>
              <a:t>-  </a:t>
            </a:r>
            <a:r>
              <a:rPr lang="en-US" sz="3600" spc="-10" dirty="0">
                <a:solidFill>
                  <a:schemeClr val="tx1"/>
                </a:solidFill>
                <a:latin typeface="+mn-lt"/>
                <a:cs typeface="Times New Roman" pitchFamily="18" charset="0"/>
              </a:rPr>
              <a:t>Masonry</a:t>
            </a:r>
            <a:r>
              <a:rPr lang="en-US" sz="3600" spc="-40" dirty="0">
                <a:solidFill>
                  <a:schemeClr val="tx1"/>
                </a:solidFill>
                <a:latin typeface="+mn-lt"/>
                <a:cs typeface="Times New Roman" pitchFamily="18" charset="0"/>
              </a:rPr>
              <a:t> Demonstration </a:t>
            </a:r>
            <a:r>
              <a:rPr lang="en-US" sz="3600" spc="-25" dirty="0">
                <a:solidFill>
                  <a:schemeClr val="tx1"/>
                </a:solidFill>
                <a:latin typeface="+mn-lt"/>
                <a:cs typeface="Times New Roman" pitchFamily="18" charset="0"/>
              </a:rPr>
              <a:t>Lab</a:t>
            </a:r>
            <a:r>
              <a:rPr lang="en-US" sz="4800" dirty="0">
                <a:latin typeface="Trebuchet MS"/>
                <a:cs typeface="Trebuchet MS"/>
              </a:rPr>
              <a:t/>
            </a:r>
            <a:br>
              <a:rPr lang="en-US" sz="4800" dirty="0">
                <a:latin typeface="Trebuchet MS"/>
                <a:cs typeface="Trebuchet MS"/>
              </a:rPr>
            </a:b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20221101-WA0017.jpg"/>
          <p:cNvPicPr>
            <a:picLocks noChangeAspect="1"/>
          </p:cNvPicPr>
          <p:nvPr/>
        </p:nvPicPr>
        <p:blipFill>
          <a:blip r:embed="rId2"/>
          <a:stretch>
            <a:fillRect/>
          </a:stretch>
        </p:blipFill>
        <p:spPr>
          <a:xfrm>
            <a:off x="5029200" y="762000"/>
            <a:ext cx="4495800" cy="3200400"/>
          </a:xfrm>
          <a:prstGeom prst="rect">
            <a:avLst/>
          </a:prstGeom>
        </p:spPr>
      </p:pic>
      <p:pic>
        <p:nvPicPr>
          <p:cNvPr id="10" name="Picture 9" descr="IMG-20220512-WA0002.jpg"/>
          <p:cNvPicPr>
            <a:picLocks noChangeAspect="1"/>
          </p:cNvPicPr>
          <p:nvPr/>
        </p:nvPicPr>
        <p:blipFill>
          <a:blip r:embed="rId3"/>
          <a:stretch>
            <a:fillRect/>
          </a:stretch>
        </p:blipFill>
        <p:spPr>
          <a:xfrm>
            <a:off x="228600" y="762000"/>
            <a:ext cx="4648200" cy="3276600"/>
          </a:xfrm>
          <a:prstGeom prst="rect">
            <a:avLst/>
          </a:prstGeom>
        </p:spPr>
      </p:pic>
      <p:pic>
        <p:nvPicPr>
          <p:cNvPr id="11" name="Picture 10" descr="IMG-20220512-WA0001.jpg"/>
          <p:cNvPicPr>
            <a:picLocks noChangeAspect="1"/>
          </p:cNvPicPr>
          <p:nvPr/>
        </p:nvPicPr>
        <p:blipFill>
          <a:blip r:embed="rId4"/>
          <a:stretch>
            <a:fillRect/>
          </a:stretch>
        </p:blipFill>
        <p:spPr>
          <a:xfrm>
            <a:off x="5029200" y="4114800"/>
            <a:ext cx="4495800" cy="2971800"/>
          </a:xfrm>
          <a:prstGeom prst="rect">
            <a:avLst/>
          </a:prstGeom>
        </p:spPr>
      </p:pic>
      <p:pic>
        <p:nvPicPr>
          <p:cNvPr id="12" name="Picture 11" descr="IMG-20220502-WA0003.jpg"/>
          <p:cNvPicPr>
            <a:picLocks noChangeAspect="1"/>
          </p:cNvPicPr>
          <p:nvPr/>
        </p:nvPicPr>
        <p:blipFill>
          <a:blip r:embed="rId5"/>
          <a:stretch>
            <a:fillRect/>
          </a:stretch>
        </p:blipFill>
        <p:spPr>
          <a:xfrm>
            <a:off x="228600" y="4114800"/>
            <a:ext cx="4648200" cy="2971800"/>
          </a:xfrm>
          <a:prstGeom prst="rect">
            <a:avLst/>
          </a:prstGeom>
        </p:spPr>
      </p:pic>
      <p:sp>
        <p:nvSpPr>
          <p:cNvPr id="13" name="object 12"/>
          <p:cNvSpPr txBox="1">
            <a:spLocks noGrp="1"/>
          </p:cNvSpPr>
          <p:nvPr>
            <p:ph type="title"/>
          </p:nvPr>
        </p:nvSpPr>
        <p:spPr>
          <a:xfrm>
            <a:off x="170893" y="0"/>
            <a:ext cx="9411813" cy="627736"/>
          </a:xfrm>
          <a:prstGeom prst="rect">
            <a:avLst/>
          </a:prstGeom>
        </p:spPr>
        <p:txBody>
          <a:bodyPr vert="horz" wrap="square" lIns="0" tIns="12065" rIns="0" bIns="0" rtlCol="0">
            <a:spAutoFit/>
          </a:bodyPr>
          <a:lstStyle/>
          <a:p>
            <a:pPr marL="12700" algn="ctr">
              <a:lnSpc>
                <a:spcPct val="100000"/>
              </a:lnSpc>
              <a:spcBef>
                <a:spcPts val="95"/>
              </a:spcBef>
            </a:pPr>
            <a:r>
              <a:rPr lang="en-US" sz="2000" b="1" dirty="0">
                <a:solidFill>
                  <a:srgbClr val="C00000"/>
                </a:solidFill>
                <a:latin typeface="Tahoma"/>
                <a:cs typeface="Tahoma"/>
              </a:rPr>
              <a:t>        </a:t>
            </a:r>
            <a:r>
              <a:rPr sz="2000" b="1">
                <a:solidFill>
                  <a:srgbClr val="C00000"/>
                </a:solidFill>
                <a:latin typeface="Tahoma"/>
                <a:cs typeface="Tahoma"/>
              </a:rPr>
              <a:t>STUDENTS</a:t>
            </a:r>
            <a:r>
              <a:rPr sz="2000" b="1" spc="-75">
                <a:solidFill>
                  <a:srgbClr val="C00000"/>
                </a:solidFill>
                <a:latin typeface="Tahoma"/>
                <a:cs typeface="Tahoma"/>
              </a:rPr>
              <a:t> </a:t>
            </a:r>
            <a:r>
              <a:rPr sz="2000" b="1" spc="-40" dirty="0">
                <a:solidFill>
                  <a:srgbClr val="C00000"/>
                </a:solidFill>
                <a:latin typeface="Tahoma"/>
                <a:cs typeface="Tahoma"/>
              </a:rPr>
              <a:t>ACTIVITIES</a:t>
            </a:r>
            <a:r>
              <a:rPr sz="2000" b="1" spc="-75" dirty="0">
                <a:solidFill>
                  <a:srgbClr val="C00000"/>
                </a:solidFill>
                <a:latin typeface="Tahoma"/>
                <a:cs typeface="Tahoma"/>
              </a:rPr>
              <a:t> </a:t>
            </a:r>
            <a:r>
              <a:rPr sz="2000" b="1" spc="-10" dirty="0">
                <a:solidFill>
                  <a:srgbClr val="C00000"/>
                </a:solidFill>
                <a:latin typeface="Tahoma"/>
                <a:cs typeface="Tahoma"/>
              </a:rPr>
              <a:t>(</a:t>
            </a:r>
            <a:r>
              <a:rPr sz="2000" b="1" spc="-10">
                <a:solidFill>
                  <a:srgbClr val="C00000"/>
                </a:solidFill>
                <a:latin typeface="Tahoma"/>
                <a:cs typeface="Tahoma"/>
              </a:rPr>
              <a:t>Curricular)</a:t>
            </a:r>
            <a:r>
              <a:rPr lang="en-US" sz="2000" b="1" spc="-10" dirty="0">
                <a:solidFill>
                  <a:srgbClr val="C00000"/>
                </a:solidFill>
                <a:latin typeface="Tahoma"/>
                <a:cs typeface="Tahoma"/>
              </a:rPr>
              <a:t/>
            </a:r>
            <a:br>
              <a:rPr lang="en-US" sz="2000" b="1" spc="-10" dirty="0">
                <a:solidFill>
                  <a:srgbClr val="C00000"/>
                </a:solidFill>
                <a:latin typeface="Tahoma"/>
                <a:cs typeface="Tahoma"/>
              </a:rPr>
            </a:br>
            <a:r>
              <a:rPr lang="en-US" sz="2000" b="1" spc="-10" dirty="0">
                <a:solidFill>
                  <a:schemeClr val="tx1"/>
                </a:solidFill>
                <a:latin typeface="Tahoma"/>
                <a:cs typeface="Tahoma"/>
              </a:rPr>
              <a:t>LAB ACTIVITIES</a:t>
            </a:r>
            <a:endParaRPr sz="2000" b="1">
              <a:solidFill>
                <a:schemeClr val="tx1"/>
              </a:solidFill>
              <a:latin typeface="Tahoma"/>
              <a:cs typeface="Tahoma"/>
            </a:endParaRPr>
          </a:p>
        </p:txBody>
      </p:sp>
      <p:sp>
        <p:nvSpPr>
          <p:cNvPr id="14" name="object 12"/>
          <p:cNvSpPr/>
          <p:nvPr/>
        </p:nvSpPr>
        <p:spPr>
          <a:xfrm>
            <a:off x="2362200" y="0"/>
            <a:ext cx="5086350" cy="304800"/>
          </a:xfrm>
          <a:custGeom>
            <a:avLst/>
            <a:gdLst/>
            <a:ahLst/>
            <a:cxnLst/>
            <a:rect l="l" t="t" r="r" b="b"/>
            <a:pathLst>
              <a:path w="5086350" h="361950">
                <a:moveTo>
                  <a:pt x="60325" y="0"/>
                </a:moveTo>
                <a:lnTo>
                  <a:pt x="36861" y="4746"/>
                </a:lnTo>
                <a:lnTo>
                  <a:pt x="17684" y="17684"/>
                </a:lnTo>
                <a:lnTo>
                  <a:pt x="4746" y="36861"/>
                </a:lnTo>
                <a:lnTo>
                  <a:pt x="0" y="60325"/>
                </a:lnTo>
                <a:lnTo>
                  <a:pt x="0" y="301625"/>
                </a:lnTo>
                <a:lnTo>
                  <a:pt x="4746" y="325088"/>
                </a:lnTo>
                <a:lnTo>
                  <a:pt x="17684" y="344265"/>
                </a:lnTo>
                <a:lnTo>
                  <a:pt x="36861" y="357203"/>
                </a:lnTo>
                <a:lnTo>
                  <a:pt x="60325" y="361950"/>
                </a:lnTo>
                <a:lnTo>
                  <a:pt x="5026025" y="361950"/>
                </a:lnTo>
                <a:lnTo>
                  <a:pt x="5049488" y="357203"/>
                </a:lnTo>
                <a:lnTo>
                  <a:pt x="5068665" y="344265"/>
                </a:lnTo>
                <a:lnTo>
                  <a:pt x="5081603" y="325088"/>
                </a:lnTo>
                <a:lnTo>
                  <a:pt x="5086350" y="301625"/>
                </a:lnTo>
                <a:lnTo>
                  <a:pt x="5086350" y="60325"/>
                </a:lnTo>
                <a:lnTo>
                  <a:pt x="5081603" y="36861"/>
                </a:lnTo>
                <a:lnTo>
                  <a:pt x="5068665" y="17684"/>
                </a:lnTo>
                <a:lnTo>
                  <a:pt x="5049488" y="4746"/>
                </a:lnTo>
                <a:lnTo>
                  <a:pt x="5026025" y="0"/>
                </a:lnTo>
                <a:lnTo>
                  <a:pt x="60325" y="0"/>
                </a:lnTo>
                <a:close/>
              </a:path>
            </a:pathLst>
          </a:custGeom>
          <a:ln w="31750">
            <a:solidFill>
              <a:srgbClr val="F79546"/>
            </a:solidFill>
          </a:ln>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B_IMG_1594099919600.jpg"/>
          <p:cNvPicPr>
            <a:picLocks noChangeAspect="1"/>
          </p:cNvPicPr>
          <p:nvPr/>
        </p:nvPicPr>
        <p:blipFill>
          <a:blip r:embed="rId2"/>
          <a:stretch>
            <a:fillRect/>
          </a:stretch>
        </p:blipFill>
        <p:spPr>
          <a:xfrm>
            <a:off x="0" y="914400"/>
            <a:ext cx="4191000" cy="3200399"/>
          </a:xfrm>
          <a:prstGeom prst="rect">
            <a:avLst/>
          </a:prstGeom>
        </p:spPr>
      </p:pic>
      <p:pic>
        <p:nvPicPr>
          <p:cNvPr id="4" name="Picture 3" descr="proj.PNG"/>
          <p:cNvPicPr>
            <a:picLocks noChangeAspect="1"/>
          </p:cNvPicPr>
          <p:nvPr/>
        </p:nvPicPr>
        <p:blipFill>
          <a:blip r:embed="rId3"/>
          <a:stretch>
            <a:fillRect/>
          </a:stretch>
        </p:blipFill>
        <p:spPr>
          <a:xfrm>
            <a:off x="0" y="4343400"/>
            <a:ext cx="4572000" cy="2971800"/>
          </a:xfrm>
          <a:prstGeom prst="rect">
            <a:avLst/>
          </a:prstGeom>
        </p:spPr>
      </p:pic>
      <p:pic>
        <p:nvPicPr>
          <p:cNvPr id="5" name="Picture 4" descr="WhatsApp Image 2023-07-06 at 16.04.52.jpeg"/>
          <p:cNvPicPr>
            <a:picLocks noChangeAspect="1"/>
          </p:cNvPicPr>
          <p:nvPr/>
        </p:nvPicPr>
        <p:blipFill>
          <a:blip r:embed="rId4"/>
          <a:stretch>
            <a:fillRect/>
          </a:stretch>
        </p:blipFill>
        <p:spPr>
          <a:xfrm>
            <a:off x="4648200" y="4343400"/>
            <a:ext cx="4876800" cy="2971800"/>
          </a:xfrm>
          <a:prstGeom prst="rect">
            <a:avLst/>
          </a:prstGeom>
        </p:spPr>
      </p:pic>
      <p:pic>
        <p:nvPicPr>
          <p:cNvPr id="7" name="Picture 6" descr="WhatsApp Image 2025-04-03 at 13.16.14_2de89014.jpg"/>
          <p:cNvPicPr>
            <a:picLocks noChangeAspect="1"/>
          </p:cNvPicPr>
          <p:nvPr/>
        </p:nvPicPr>
        <p:blipFill>
          <a:blip r:embed="rId5"/>
          <a:stretch>
            <a:fillRect/>
          </a:stretch>
        </p:blipFill>
        <p:spPr>
          <a:xfrm>
            <a:off x="4267200" y="914400"/>
            <a:ext cx="3267000" cy="3210000"/>
          </a:xfrm>
          <a:prstGeom prst="rect">
            <a:avLst/>
          </a:prstGeom>
        </p:spPr>
      </p:pic>
      <p:pic>
        <p:nvPicPr>
          <p:cNvPr id="8" name="Picture 7" descr="WhatsApp Image 2025-04-03 at 13.17.06_8a0788bb.jpg"/>
          <p:cNvPicPr>
            <a:picLocks noChangeAspect="1"/>
          </p:cNvPicPr>
          <p:nvPr/>
        </p:nvPicPr>
        <p:blipFill>
          <a:blip r:embed="rId6"/>
          <a:stretch>
            <a:fillRect/>
          </a:stretch>
        </p:blipFill>
        <p:spPr>
          <a:xfrm>
            <a:off x="7632000" y="914400"/>
            <a:ext cx="2121600" cy="3200400"/>
          </a:xfrm>
          <a:prstGeom prst="rect">
            <a:avLst/>
          </a:prstGeom>
        </p:spPr>
      </p:pic>
      <p:sp>
        <p:nvSpPr>
          <p:cNvPr id="13" name="object 12"/>
          <p:cNvSpPr txBox="1"/>
          <p:nvPr/>
        </p:nvSpPr>
        <p:spPr>
          <a:xfrm>
            <a:off x="2057400" y="63214"/>
            <a:ext cx="5181600" cy="319959"/>
          </a:xfrm>
          <a:prstGeom prst="rect">
            <a:avLst/>
          </a:prstGeom>
        </p:spPr>
        <p:txBody>
          <a:bodyPr vert="horz" wrap="square" lIns="0" tIns="12065" rIns="0" bIns="0" rtlCol="0">
            <a:spAutoFit/>
          </a:bodyPr>
          <a:lstStyle/>
          <a:p>
            <a:pPr marL="12700">
              <a:lnSpc>
                <a:spcPct val="100000"/>
              </a:lnSpc>
              <a:spcBef>
                <a:spcPts val="95"/>
              </a:spcBef>
            </a:pPr>
            <a:r>
              <a:rPr lang="en-US" sz="2000" b="1" dirty="0">
                <a:solidFill>
                  <a:srgbClr val="C00000"/>
                </a:solidFill>
                <a:latin typeface="Tahoma"/>
                <a:cs typeface="Tahoma"/>
              </a:rPr>
              <a:t>        </a:t>
            </a:r>
            <a:r>
              <a:rPr sz="2000" b="1" dirty="0">
                <a:solidFill>
                  <a:srgbClr val="C00000"/>
                </a:solidFill>
                <a:latin typeface="Tahoma"/>
                <a:cs typeface="Tahoma"/>
              </a:rPr>
              <a:t>STUDENTS</a:t>
            </a:r>
            <a:r>
              <a:rPr sz="2000" b="1" spc="-75" dirty="0">
                <a:solidFill>
                  <a:srgbClr val="C00000"/>
                </a:solidFill>
                <a:latin typeface="Tahoma"/>
                <a:cs typeface="Tahoma"/>
              </a:rPr>
              <a:t> </a:t>
            </a:r>
            <a:r>
              <a:rPr sz="2000" b="1" spc="-40" dirty="0">
                <a:solidFill>
                  <a:srgbClr val="C00000"/>
                </a:solidFill>
                <a:latin typeface="Tahoma"/>
                <a:cs typeface="Tahoma"/>
              </a:rPr>
              <a:t>ACTIVITIES</a:t>
            </a:r>
            <a:r>
              <a:rPr sz="2000" b="1" spc="-75" dirty="0">
                <a:solidFill>
                  <a:srgbClr val="C00000"/>
                </a:solidFill>
                <a:latin typeface="Tahoma"/>
                <a:cs typeface="Tahoma"/>
              </a:rPr>
              <a:t> </a:t>
            </a:r>
            <a:r>
              <a:rPr sz="2000" b="1" spc="-10" dirty="0">
                <a:solidFill>
                  <a:srgbClr val="C00000"/>
                </a:solidFill>
                <a:latin typeface="Tahoma"/>
                <a:cs typeface="Tahoma"/>
              </a:rPr>
              <a:t>(Curricular)</a:t>
            </a:r>
            <a:endParaRPr sz="2000" b="1" dirty="0">
              <a:solidFill>
                <a:srgbClr val="C00000"/>
              </a:solidFill>
              <a:latin typeface="Tahoma"/>
              <a:cs typeface="Tahoma"/>
            </a:endParaRPr>
          </a:p>
        </p:txBody>
      </p:sp>
      <p:sp>
        <p:nvSpPr>
          <p:cNvPr id="14" name="object 12"/>
          <p:cNvSpPr/>
          <p:nvPr/>
        </p:nvSpPr>
        <p:spPr>
          <a:xfrm>
            <a:off x="2286000" y="57150"/>
            <a:ext cx="5086350" cy="361950"/>
          </a:xfrm>
          <a:custGeom>
            <a:avLst/>
            <a:gdLst/>
            <a:ahLst/>
            <a:cxnLst/>
            <a:rect l="l" t="t" r="r" b="b"/>
            <a:pathLst>
              <a:path w="5086350" h="361950">
                <a:moveTo>
                  <a:pt x="60325" y="0"/>
                </a:moveTo>
                <a:lnTo>
                  <a:pt x="36861" y="4746"/>
                </a:lnTo>
                <a:lnTo>
                  <a:pt x="17684" y="17684"/>
                </a:lnTo>
                <a:lnTo>
                  <a:pt x="4746" y="36861"/>
                </a:lnTo>
                <a:lnTo>
                  <a:pt x="0" y="60325"/>
                </a:lnTo>
                <a:lnTo>
                  <a:pt x="0" y="301625"/>
                </a:lnTo>
                <a:lnTo>
                  <a:pt x="4746" y="325088"/>
                </a:lnTo>
                <a:lnTo>
                  <a:pt x="17684" y="344265"/>
                </a:lnTo>
                <a:lnTo>
                  <a:pt x="36861" y="357203"/>
                </a:lnTo>
                <a:lnTo>
                  <a:pt x="60325" y="361950"/>
                </a:lnTo>
                <a:lnTo>
                  <a:pt x="5026025" y="361950"/>
                </a:lnTo>
                <a:lnTo>
                  <a:pt x="5049488" y="357203"/>
                </a:lnTo>
                <a:lnTo>
                  <a:pt x="5068665" y="344265"/>
                </a:lnTo>
                <a:lnTo>
                  <a:pt x="5081603" y="325088"/>
                </a:lnTo>
                <a:lnTo>
                  <a:pt x="5086350" y="301625"/>
                </a:lnTo>
                <a:lnTo>
                  <a:pt x="5086350" y="60325"/>
                </a:lnTo>
                <a:lnTo>
                  <a:pt x="5081603" y="36861"/>
                </a:lnTo>
                <a:lnTo>
                  <a:pt x="5068665" y="17684"/>
                </a:lnTo>
                <a:lnTo>
                  <a:pt x="5049488" y="4746"/>
                </a:lnTo>
                <a:lnTo>
                  <a:pt x="5026025" y="0"/>
                </a:lnTo>
                <a:lnTo>
                  <a:pt x="60325" y="0"/>
                </a:lnTo>
                <a:close/>
              </a:path>
            </a:pathLst>
          </a:custGeom>
          <a:ln w="31750">
            <a:solidFill>
              <a:srgbClr val="F79546"/>
            </a:solidFill>
          </a:ln>
        </p:spPr>
        <p:txBody>
          <a:bodyPr wrap="square" lIns="0" tIns="0" rIns="0" bIns="0" rtlCol="0"/>
          <a:lstStyle/>
          <a:p>
            <a:endParaRPr/>
          </a:p>
        </p:txBody>
      </p:sp>
      <p:sp>
        <p:nvSpPr>
          <p:cNvPr id="15" name="Rectangle 14"/>
          <p:cNvSpPr/>
          <p:nvPr/>
        </p:nvSpPr>
        <p:spPr>
          <a:xfrm>
            <a:off x="2940212" y="489368"/>
            <a:ext cx="3873176" cy="338554"/>
          </a:xfrm>
          <a:prstGeom prst="rect">
            <a:avLst/>
          </a:prstGeom>
          <a:noFill/>
        </p:spPr>
        <p:txBody>
          <a:bodyPr wrap="none" lIns="91440" tIns="45720" rIns="91440" bIns="45720">
            <a:spAutoFit/>
          </a:bodyPr>
          <a:lstStyle/>
          <a:p>
            <a:pPr algn="ctr"/>
            <a:r>
              <a:rPr lang="en-US" sz="1600" b="1" cap="all" spc="0" dirty="0">
                <a:ln w="9000" cmpd="sng">
                  <a:solidFill>
                    <a:schemeClr val="accent4">
                      <a:shade val="50000"/>
                      <a:satMod val="120000"/>
                    </a:schemeClr>
                  </a:solidFill>
                  <a:prstDash val="solid"/>
                </a:ln>
                <a:solidFill>
                  <a:schemeClr val="tx2"/>
                </a:solidFill>
                <a:effectLst>
                  <a:reflection blurRad="12700" stA="28000" endPos="45000" dist="1000" dir="5400000" sy="-100000" algn="bl" rotWithShape="0"/>
                </a:effectLst>
              </a:rPr>
              <a:t> Project &amp; model presentation</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1677123"/>
            <a:ext cx="9753031" cy="3242619"/>
            <a:chOff x="31046" y="1616075"/>
            <a:chExt cx="9722553" cy="3365781"/>
          </a:xfrm>
        </p:grpSpPr>
        <p:pic>
          <p:nvPicPr>
            <p:cNvPr id="3" name="object 3"/>
            <p:cNvPicPr/>
            <p:nvPr/>
          </p:nvPicPr>
          <p:blipFill>
            <a:blip r:embed="rId2" cstate="print"/>
            <a:stretch>
              <a:fillRect/>
            </a:stretch>
          </p:blipFill>
          <p:spPr>
            <a:xfrm>
              <a:off x="31046" y="2811895"/>
              <a:ext cx="9722553" cy="2169961"/>
            </a:xfrm>
            <a:prstGeom prst="rect">
              <a:avLst/>
            </a:prstGeom>
          </p:spPr>
        </p:pic>
        <p:pic>
          <p:nvPicPr>
            <p:cNvPr id="4" name="object 4"/>
            <p:cNvPicPr/>
            <p:nvPr/>
          </p:nvPicPr>
          <p:blipFill>
            <a:blip r:embed="rId3" cstate="print"/>
            <a:stretch>
              <a:fillRect/>
            </a:stretch>
          </p:blipFill>
          <p:spPr>
            <a:xfrm>
              <a:off x="31046" y="1616075"/>
              <a:ext cx="9722553" cy="1152524"/>
            </a:xfrm>
            <a:prstGeom prst="rect">
              <a:avLst/>
            </a:prstGeom>
          </p:spPr>
        </p:pic>
      </p:grpSp>
      <p:pic>
        <p:nvPicPr>
          <p:cNvPr id="5" name="object 5"/>
          <p:cNvPicPr/>
          <p:nvPr/>
        </p:nvPicPr>
        <p:blipFill>
          <a:blip r:embed="rId4" cstate="print"/>
          <a:stretch>
            <a:fillRect/>
          </a:stretch>
        </p:blipFill>
        <p:spPr>
          <a:xfrm>
            <a:off x="743911" y="6101941"/>
            <a:ext cx="1550298" cy="1137059"/>
          </a:xfrm>
          <a:prstGeom prst="rect">
            <a:avLst/>
          </a:prstGeom>
        </p:spPr>
      </p:pic>
      <p:pic>
        <p:nvPicPr>
          <p:cNvPr id="11" name="object 11"/>
          <p:cNvPicPr/>
          <p:nvPr/>
        </p:nvPicPr>
        <p:blipFill>
          <a:blip r:embed="rId5" cstate="print"/>
          <a:stretch>
            <a:fillRect/>
          </a:stretch>
        </p:blipFill>
        <p:spPr>
          <a:xfrm>
            <a:off x="8153400" y="5062869"/>
            <a:ext cx="1005478" cy="1232723"/>
          </a:xfrm>
          <a:prstGeom prst="rect">
            <a:avLst/>
          </a:prstGeom>
        </p:spPr>
      </p:pic>
      <p:sp>
        <p:nvSpPr>
          <p:cNvPr id="12" name="object 12"/>
          <p:cNvSpPr txBox="1">
            <a:spLocks noGrp="1"/>
          </p:cNvSpPr>
          <p:nvPr>
            <p:ph type="title"/>
          </p:nvPr>
        </p:nvSpPr>
        <p:spPr>
          <a:xfrm>
            <a:off x="170893" y="-122770"/>
            <a:ext cx="9411813" cy="1202727"/>
          </a:xfrm>
          <a:prstGeom prst="rect">
            <a:avLst/>
          </a:prstGeom>
        </p:spPr>
        <p:txBody>
          <a:bodyPr vert="horz" wrap="square" lIns="0" tIns="185255" rIns="0" bIns="0" rtlCol="0">
            <a:spAutoFit/>
          </a:bodyPr>
          <a:lstStyle/>
          <a:p>
            <a:pPr marL="174625">
              <a:lnSpc>
                <a:spcPct val="100000"/>
              </a:lnSpc>
              <a:spcBef>
                <a:spcPts val="115"/>
              </a:spcBef>
            </a:pPr>
            <a:r>
              <a:rPr sz="6600" spc="-95" dirty="0">
                <a:solidFill>
                  <a:srgbClr val="0070C0"/>
                </a:solidFill>
                <a:latin typeface="Arial"/>
                <a:cs typeface="Arial"/>
              </a:rPr>
              <a:t>We</a:t>
            </a:r>
            <a:r>
              <a:rPr sz="6600" spc="-670" dirty="0">
                <a:solidFill>
                  <a:srgbClr val="0070C0"/>
                </a:solidFill>
                <a:latin typeface="Arial"/>
                <a:cs typeface="Arial"/>
              </a:rPr>
              <a:t> </a:t>
            </a:r>
            <a:r>
              <a:rPr sz="6600" spc="-40" dirty="0">
                <a:solidFill>
                  <a:srgbClr val="0070C0"/>
                </a:solidFill>
                <a:latin typeface="Arial"/>
                <a:cs typeface="Arial"/>
              </a:rPr>
              <a:t>are....</a:t>
            </a:r>
            <a:endParaRPr sz="6600" dirty="0">
              <a:solidFill>
                <a:srgbClr val="0070C0"/>
              </a:solidFill>
              <a:latin typeface="Arial"/>
              <a:cs typeface="Arial"/>
            </a:endParaRPr>
          </a:p>
        </p:txBody>
      </p:sp>
      <p:sp>
        <p:nvSpPr>
          <p:cNvPr id="13" name="object 13"/>
          <p:cNvSpPr/>
          <p:nvPr/>
        </p:nvSpPr>
        <p:spPr>
          <a:xfrm>
            <a:off x="440855" y="5657310"/>
            <a:ext cx="52069" cy="52069"/>
          </a:xfrm>
          <a:custGeom>
            <a:avLst/>
            <a:gdLst/>
            <a:ahLst/>
            <a:cxnLst/>
            <a:rect l="l" t="t" r="r" b="b"/>
            <a:pathLst>
              <a:path w="52070" h="52070">
                <a:moveTo>
                  <a:pt x="29400" y="51917"/>
                </a:moveTo>
                <a:lnTo>
                  <a:pt x="22516" y="51917"/>
                </a:lnTo>
                <a:lnTo>
                  <a:pt x="19204" y="51258"/>
                </a:lnTo>
                <a:lnTo>
                  <a:pt x="0" y="29400"/>
                </a:lnTo>
                <a:lnTo>
                  <a:pt x="0" y="22516"/>
                </a:lnTo>
                <a:lnTo>
                  <a:pt x="22516" y="0"/>
                </a:lnTo>
                <a:lnTo>
                  <a:pt x="29400" y="0"/>
                </a:lnTo>
                <a:lnTo>
                  <a:pt x="51917" y="25958"/>
                </a:lnTo>
                <a:lnTo>
                  <a:pt x="51917" y="29400"/>
                </a:lnTo>
                <a:lnTo>
                  <a:pt x="29400" y="51917"/>
                </a:lnTo>
                <a:close/>
              </a:path>
            </a:pathLst>
          </a:custGeom>
          <a:solidFill>
            <a:srgbClr val="000000"/>
          </a:solidFill>
        </p:spPr>
        <p:txBody>
          <a:bodyPr wrap="square" lIns="0" tIns="0" rIns="0" bIns="0" rtlCol="0"/>
          <a:lstStyle/>
          <a:p>
            <a:endParaRPr/>
          </a:p>
        </p:txBody>
      </p:sp>
      <p:sp>
        <p:nvSpPr>
          <p:cNvPr id="14" name="object 14"/>
          <p:cNvSpPr txBox="1"/>
          <p:nvPr/>
        </p:nvSpPr>
        <p:spPr>
          <a:xfrm>
            <a:off x="594723" y="5545604"/>
            <a:ext cx="2258060" cy="455317"/>
          </a:xfrm>
          <a:prstGeom prst="rect">
            <a:avLst/>
          </a:prstGeom>
        </p:spPr>
        <p:txBody>
          <a:bodyPr vert="horz" wrap="square" lIns="0" tIns="12065" rIns="0" bIns="0" rtlCol="0">
            <a:spAutoFit/>
          </a:bodyPr>
          <a:lstStyle/>
          <a:p>
            <a:pPr marL="12700" marR="5080">
              <a:lnSpc>
                <a:spcPct val="113599"/>
              </a:lnSpc>
              <a:spcBef>
                <a:spcPts val="95"/>
              </a:spcBef>
            </a:pPr>
            <a:r>
              <a:rPr sz="1300" b="1" spc="114" dirty="0">
                <a:latin typeface="Calibri"/>
                <a:cs typeface="Calibri"/>
              </a:rPr>
              <a:t>AICTE</a:t>
            </a:r>
            <a:r>
              <a:rPr sz="1300" b="1" spc="10" dirty="0">
                <a:latin typeface="Calibri"/>
                <a:cs typeface="Calibri"/>
              </a:rPr>
              <a:t> </a:t>
            </a:r>
            <a:r>
              <a:rPr sz="1300" b="1" spc="130" dirty="0">
                <a:latin typeface="Calibri"/>
                <a:cs typeface="Calibri"/>
              </a:rPr>
              <a:t>(ALL</a:t>
            </a:r>
            <a:r>
              <a:rPr sz="1300" b="1" spc="25" dirty="0">
                <a:latin typeface="Calibri"/>
                <a:cs typeface="Calibri"/>
              </a:rPr>
              <a:t> </a:t>
            </a:r>
            <a:r>
              <a:rPr sz="1300" b="1" spc="50" dirty="0">
                <a:latin typeface="Calibri"/>
                <a:cs typeface="Calibri"/>
              </a:rPr>
              <a:t>INDIA</a:t>
            </a:r>
            <a:r>
              <a:rPr sz="1300" b="1" spc="20" dirty="0">
                <a:latin typeface="Calibri"/>
                <a:cs typeface="Calibri"/>
              </a:rPr>
              <a:t> </a:t>
            </a:r>
            <a:r>
              <a:rPr sz="1300" b="1" spc="125" dirty="0">
                <a:latin typeface="Calibri"/>
                <a:cs typeface="Calibri"/>
              </a:rPr>
              <a:t>COUNCIL</a:t>
            </a:r>
            <a:r>
              <a:rPr sz="1300" b="1" spc="25" dirty="0">
                <a:latin typeface="Calibri"/>
                <a:cs typeface="Calibri"/>
              </a:rPr>
              <a:t> </a:t>
            </a:r>
            <a:r>
              <a:rPr sz="1300" b="1" spc="100" dirty="0">
                <a:latin typeface="Calibri"/>
                <a:cs typeface="Calibri"/>
              </a:rPr>
              <a:t>OF </a:t>
            </a:r>
            <a:r>
              <a:rPr sz="1300" b="1" spc="125" dirty="0">
                <a:latin typeface="Calibri"/>
                <a:cs typeface="Calibri"/>
              </a:rPr>
              <a:t>TECHNICAL</a:t>
            </a:r>
            <a:r>
              <a:rPr sz="1300" b="1" spc="25" dirty="0">
                <a:latin typeface="Calibri"/>
                <a:cs typeface="Calibri"/>
              </a:rPr>
              <a:t> </a:t>
            </a:r>
            <a:r>
              <a:rPr sz="1300" b="1" spc="90" dirty="0">
                <a:latin typeface="Calibri"/>
                <a:cs typeface="Calibri"/>
              </a:rPr>
              <a:t>EDUCATION)</a:t>
            </a:r>
            <a:endParaRPr sz="1300" dirty="0">
              <a:latin typeface="Calibri"/>
              <a:cs typeface="Calibri"/>
            </a:endParaRPr>
          </a:p>
        </p:txBody>
      </p:sp>
      <p:sp>
        <p:nvSpPr>
          <p:cNvPr id="18" name="object 18"/>
          <p:cNvSpPr/>
          <p:nvPr/>
        </p:nvSpPr>
        <p:spPr>
          <a:xfrm>
            <a:off x="923244" y="5374242"/>
            <a:ext cx="1370965" cy="28575"/>
          </a:xfrm>
          <a:custGeom>
            <a:avLst/>
            <a:gdLst/>
            <a:ahLst/>
            <a:cxnLst/>
            <a:rect l="l" t="t" r="r" b="b"/>
            <a:pathLst>
              <a:path w="1370964" h="28575">
                <a:moveTo>
                  <a:pt x="1370577" y="28574"/>
                </a:moveTo>
                <a:lnTo>
                  <a:pt x="0" y="28574"/>
                </a:lnTo>
                <a:lnTo>
                  <a:pt x="0" y="0"/>
                </a:lnTo>
                <a:lnTo>
                  <a:pt x="1370577" y="0"/>
                </a:lnTo>
                <a:lnTo>
                  <a:pt x="1370577" y="28574"/>
                </a:lnTo>
                <a:close/>
              </a:path>
            </a:pathLst>
          </a:custGeom>
          <a:solidFill>
            <a:srgbClr val="465236"/>
          </a:solidFill>
        </p:spPr>
        <p:txBody>
          <a:bodyPr wrap="square" lIns="0" tIns="0" rIns="0" bIns="0" rtlCol="0"/>
          <a:lstStyle/>
          <a:p>
            <a:endParaRPr/>
          </a:p>
        </p:txBody>
      </p:sp>
      <p:sp>
        <p:nvSpPr>
          <p:cNvPr id="19" name="object 19"/>
          <p:cNvSpPr/>
          <p:nvPr/>
        </p:nvSpPr>
        <p:spPr>
          <a:xfrm>
            <a:off x="2455134" y="5374242"/>
            <a:ext cx="46355" cy="28575"/>
          </a:xfrm>
          <a:custGeom>
            <a:avLst/>
            <a:gdLst/>
            <a:ahLst/>
            <a:cxnLst/>
            <a:rect l="l" t="t" r="r" b="b"/>
            <a:pathLst>
              <a:path w="46355" h="28575">
                <a:moveTo>
                  <a:pt x="46165" y="28574"/>
                </a:moveTo>
                <a:lnTo>
                  <a:pt x="0" y="28574"/>
                </a:lnTo>
                <a:lnTo>
                  <a:pt x="0" y="0"/>
                </a:lnTo>
                <a:lnTo>
                  <a:pt x="46165" y="0"/>
                </a:lnTo>
                <a:lnTo>
                  <a:pt x="46165" y="28574"/>
                </a:lnTo>
                <a:close/>
              </a:path>
            </a:pathLst>
          </a:custGeom>
          <a:solidFill>
            <a:srgbClr val="465236"/>
          </a:solidFill>
        </p:spPr>
        <p:txBody>
          <a:bodyPr wrap="square" lIns="0" tIns="0" rIns="0" bIns="0" rtlCol="0"/>
          <a:lstStyle/>
          <a:p>
            <a:endParaRPr/>
          </a:p>
        </p:txBody>
      </p:sp>
      <p:sp>
        <p:nvSpPr>
          <p:cNvPr id="20" name="object 20"/>
          <p:cNvSpPr txBox="1"/>
          <p:nvPr/>
        </p:nvSpPr>
        <p:spPr>
          <a:xfrm>
            <a:off x="332973" y="4981685"/>
            <a:ext cx="2181225" cy="458470"/>
          </a:xfrm>
          <a:prstGeom prst="rect">
            <a:avLst/>
          </a:prstGeom>
        </p:spPr>
        <p:txBody>
          <a:bodyPr vert="horz" wrap="square" lIns="0" tIns="11430" rIns="0" bIns="0" rtlCol="0">
            <a:spAutoFit/>
          </a:bodyPr>
          <a:lstStyle/>
          <a:p>
            <a:pPr marL="12700">
              <a:lnSpc>
                <a:spcPct val="100000"/>
              </a:lnSpc>
              <a:spcBef>
                <a:spcPts val="90"/>
              </a:spcBef>
            </a:pPr>
            <a:r>
              <a:rPr sz="2850" b="1" u="heavy" dirty="0">
                <a:solidFill>
                  <a:srgbClr val="465236"/>
                </a:solidFill>
                <a:uFill>
                  <a:solidFill>
                    <a:srgbClr val="465236"/>
                  </a:solidFill>
                </a:uFill>
                <a:latin typeface="Cambria"/>
                <a:cs typeface="Cambria"/>
              </a:rPr>
              <a:t>A</a:t>
            </a:r>
            <a:r>
              <a:rPr sz="2850" b="1" u="none" spc="-760" dirty="0">
                <a:solidFill>
                  <a:srgbClr val="465236"/>
                </a:solidFill>
                <a:latin typeface="Cambria"/>
                <a:cs typeface="Cambria"/>
              </a:rPr>
              <a:t>p</a:t>
            </a:r>
            <a:r>
              <a:rPr sz="2850" u="heavy" spc="45" dirty="0">
                <a:solidFill>
                  <a:srgbClr val="465236"/>
                </a:solidFill>
                <a:uFill>
                  <a:solidFill>
                    <a:srgbClr val="465236"/>
                  </a:solidFill>
                </a:uFill>
                <a:latin typeface="Times New Roman"/>
                <a:cs typeface="Times New Roman"/>
              </a:rPr>
              <a:t> </a:t>
            </a:r>
            <a:r>
              <a:rPr sz="2850" b="1" u="none" dirty="0">
                <a:solidFill>
                  <a:srgbClr val="465236"/>
                </a:solidFill>
                <a:latin typeface="Cambria"/>
                <a:cs typeface="Cambria"/>
              </a:rPr>
              <a:t>proved</a:t>
            </a:r>
            <a:r>
              <a:rPr sz="2850" b="1" u="none" spc="114" dirty="0">
                <a:solidFill>
                  <a:srgbClr val="465236"/>
                </a:solidFill>
                <a:latin typeface="Cambria"/>
                <a:cs typeface="Cambria"/>
              </a:rPr>
              <a:t> </a:t>
            </a:r>
            <a:r>
              <a:rPr sz="2850" b="1" u="none" spc="-25" dirty="0">
                <a:solidFill>
                  <a:srgbClr val="465236"/>
                </a:solidFill>
                <a:latin typeface="Cambria"/>
                <a:cs typeface="Cambria"/>
              </a:rPr>
              <a:t>by</a:t>
            </a:r>
            <a:endParaRPr sz="2850">
              <a:latin typeface="Cambria"/>
              <a:cs typeface="Cambria"/>
            </a:endParaRPr>
          </a:p>
        </p:txBody>
      </p:sp>
      <p:sp>
        <p:nvSpPr>
          <p:cNvPr id="21" name="object 21"/>
          <p:cNvSpPr/>
          <p:nvPr/>
        </p:nvSpPr>
        <p:spPr>
          <a:xfrm>
            <a:off x="2501299" y="5374242"/>
            <a:ext cx="95250" cy="28575"/>
          </a:xfrm>
          <a:custGeom>
            <a:avLst/>
            <a:gdLst/>
            <a:ahLst/>
            <a:cxnLst/>
            <a:rect l="l" t="t" r="r" b="b"/>
            <a:pathLst>
              <a:path w="95250" h="28575">
                <a:moveTo>
                  <a:pt x="94952" y="28574"/>
                </a:moveTo>
                <a:lnTo>
                  <a:pt x="0" y="28574"/>
                </a:lnTo>
                <a:lnTo>
                  <a:pt x="0" y="0"/>
                </a:lnTo>
                <a:lnTo>
                  <a:pt x="94952" y="0"/>
                </a:lnTo>
                <a:lnTo>
                  <a:pt x="94952" y="28574"/>
                </a:lnTo>
                <a:close/>
              </a:path>
            </a:pathLst>
          </a:custGeom>
          <a:solidFill>
            <a:srgbClr val="465236"/>
          </a:solidFill>
        </p:spPr>
        <p:txBody>
          <a:bodyPr wrap="square" lIns="0" tIns="0" rIns="0" bIns="0" rtlCol="0"/>
          <a:lstStyle/>
          <a:p>
            <a:endParaRPr/>
          </a:p>
        </p:txBody>
      </p:sp>
      <p:sp>
        <p:nvSpPr>
          <p:cNvPr id="22" name="object 22"/>
          <p:cNvSpPr/>
          <p:nvPr/>
        </p:nvSpPr>
        <p:spPr>
          <a:xfrm>
            <a:off x="5011546" y="5725531"/>
            <a:ext cx="57150" cy="57150"/>
          </a:xfrm>
          <a:custGeom>
            <a:avLst/>
            <a:gdLst/>
            <a:ahLst/>
            <a:cxnLst/>
            <a:rect l="l" t="t" r="r" b="b"/>
            <a:pathLst>
              <a:path w="57150" h="57150">
                <a:moveTo>
                  <a:pt x="32032" y="56563"/>
                </a:moveTo>
                <a:lnTo>
                  <a:pt x="24531" y="56563"/>
                </a:lnTo>
                <a:lnTo>
                  <a:pt x="20923" y="55846"/>
                </a:lnTo>
                <a:lnTo>
                  <a:pt x="0" y="32032"/>
                </a:lnTo>
                <a:lnTo>
                  <a:pt x="0" y="24531"/>
                </a:lnTo>
                <a:lnTo>
                  <a:pt x="24531" y="0"/>
                </a:lnTo>
                <a:lnTo>
                  <a:pt x="32032" y="0"/>
                </a:lnTo>
                <a:lnTo>
                  <a:pt x="56563" y="28281"/>
                </a:lnTo>
                <a:lnTo>
                  <a:pt x="56563" y="32032"/>
                </a:lnTo>
                <a:lnTo>
                  <a:pt x="32032" y="56563"/>
                </a:lnTo>
                <a:close/>
              </a:path>
            </a:pathLst>
          </a:custGeom>
          <a:solidFill>
            <a:srgbClr val="000000"/>
          </a:solidFill>
        </p:spPr>
        <p:txBody>
          <a:bodyPr wrap="square" lIns="0" tIns="0" rIns="0" bIns="0" rtlCol="0"/>
          <a:lstStyle/>
          <a:p>
            <a:endParaRPr/>
          </a:p>
        </p:txBody>
      </p:sp>
      <p:sp>
        <p:nvSpPr>
          <p:cNvPr id="23" name="object 23"/>
          <p:cNvSpPr txBox="1"/>
          <p:nvPr/>
        </p:nvSpPr>
        <p:spPr>
          <a:xfrm>
            <a:off x="4834530" y="5062869"/>
            <a:ext cx="3223810" cy="1110945"/>
          </a:xfrm>
          <a:prstGeom prst="rect">
            <a:avLst/>
          </a:prstGeom>
        </p:spPr>
        <p:txBody>
          <a:bodyPr vert="horz" wrap="square" lIns="0" tIns="11430" rIns="0" bIns="0" rtlCol="0">
            <a:spAutoFit/>
          </a:bodyPr>
          <a:lstStyle/>
          <a:p>
            <a:pPr marL="12700">
              <a:lnSpc>
                <a:spcPct val="100000"/>
              </a:lnSpc>
              <a:spcBef>
                <a:spcPts val="90"/>
              </a:spcBef>
              <a:tabLst>
                <a:tab pos="2338705" algn="l"/>
              </a:tabLst>
            </a:pPr>
            <a:r>
              <a:rPr lang="en-US" sz="2850" b="1" dirty="0">
                <a:solidFill>
                  <a:srgbClr val="465236"/>
                </a:solidFill>
                <a:uFill>
                  <a:solidFill>
                    <a:srgbClr val="465236"/>
                  </a:solidFill>
                </a:uFill>
                <a:latin typeface="Cambria"/>
                <a:cs typeface="Cambria"/>
              </a:rPr>
              <a:t>  </a:t>
            </a:r>
            <a:r>
              <a:rPr sz="2850" b="1" u="heavy" dirty="0">
                <a:solidFill>
                  <a:srgbClr val="465236"/>
                </a:solidFill>
                <a:uFill>
                  <a:solidFill>
                    <a:srgbClr val="465236"/>
                  </a:solidFill>
                </a:uFill>
                <a:latin typeface="Cambria"/>
                <a:cs typeface="Cambria"/>
              </a:rPr>
              <a:t>Affiliated</a:t>
            </a:r>
            <a:r>
              <a:rPr sz="2850" b="1" u="heavy" spc="470" dirty="0">
                <a:solidFill>
                  <a:srgbClr val="465236"/>
                </a:solidFill>
                <a:uFill>
                  <a:solidFill>
                    <a:srgbClr val="465236"/>
                  </a:solidFill>
                </a:uFill>
                <a:latin typeface="Cambria"/>
                <a:cs typeface="Cambria"/>
              </a:rPr>
              <a:t> </a:t>
            </a:r>
            <a:r>
              <a:rPr sz="2850" b="1" u="heavy" spc="-25" dirty="0">
                <a:solidFill>
                  <a:srgbClr val="465236"/>
                </a:solidFill>
                <a:uFill>
                  <a:solidFill>
                    <a:srgbClr val="465236"/>
                  </a:solidFill>
                </a:uFill>
                <a:latin typeface="Cambria"/>
                <a:cs typeface="Cambria"/>
              </a:rPr>
              <a:t>To</a:t>
            </a:r>
            <a:r>
              <a:rPr sz="2850" b="1" u="heavy" dirty="0">
                <a:solidFill>
                  <a:srgbClr val="465236"/>
                </a:solidFill>
                <a:uFill>
                  <a:solidFill>
                    <a:srgbClr val="465236"/>
                  </a:solidFill>
                </a:uFill>
                <a:latin typeface="Cambria"/>
                <a:cs typeface="Cambria"/>
              </a:rPr>
              <a:t>	</a:t>
            </a:r>
            <a:endParaRPr sz="2850" dirty="0">
              <a:latin typeface="Cambria"/>
              <a:cs typeface="Cambria"/>
            </a:endParaRPr>
          </a:p>
          <a:p>
            <a:pPr marL="358140" marR="5080">
              <a:lnSpc>
                <a:spcPct val="114199"/>
              </a:lnSpc>
              <a:spcBef>
                <a:spcPts val="855"/>
              </a:spcBef>
            </a:pPr>
            <a:r>
              <a:rPr sz="1600" b="1" spc="105" dirty="0">
                <a:latin typeface="+mn-lt"/>
                <a:cs typeface="Calibri"/>
              </a:rPr>
              <a:t>AKTU</a:t>
            </a:r>
            <a:r>
              <a:rPr sz="1600" b="1" spc="40" dirty="0">
                <a:latin typeface="+mn-lt"/>
                <a:cs typeface="Calibri"/>
              </a:rPr>
              <a:t> </a:t>
            </a:r>
            <a:r>
              <a:rPr sz="1600" b="1" spc="120" dirty="0">
                <a:latin typeface="+mn-lt"/>
                <a:cs typeface="Calibri"/>
              </a:rPr>
              <a:t>(</a:t>
            </a:r>
            <a:r>
              <a:rPr sz="1600" b="1" spc="45" dirty="0">
                <a:latin typeface="+mn-lt"/>
                <a:cs typeface="Calibri"/>
              </a:rPr>
              <a:t> </a:t>
            </a:r>
            <a:r>
              <a:rPr sz="1600" b="1" dirty="0">
                <a:latin typeface="+mn-lt"/>
                <a:cs typeface="Calibri"/>
              </a:rPr>
              <a:t>Dr.</a:t>
            </a:r>
            <a:r>
              <a:rPr sz="1600" b="1" spc="50" dirty="0">
                <a:latin typeface="+mn-lt"/>
                <a:cs typeface="Calibri"/>
              </a:rPr>
              <a:t> </a:t>
            </a:r>
            <a:r>
              <a:rPr sz="1600" b="1" spc="65" dirty="0">
                <a:latin typeface="+mn-lt"/>
                <a:cs typeface="Calibri"/>
              </a:rPr>
              <a:t>A.P.J.</a:t>
            </a:r>
            <a:r>
              <a:rPr sz="1600" b="1" spc="45" dirty="0">
                <a:latin typeface="+mn-lt"/>
                <a:cs typeface="Calibri"/>
              </a:rPr>
              <a:t> </a:t>
            </a:r>
            <a:r>
              <a:rPr sz="1600" b="1" spc="110" dirty="0">
                <a:latin typeface="+mn-lt"/>
                <a:cs typeface="Calibri"/>
              </a:rPr>
              <a:t>Abdul</a:t>
            </a:r>
            <a:r>
              <a:rPr sz="1600" b="1" spc="50" dirty="0">
                <a:latin typeface="+mn-lt"/>
                <a:cs typeface="Calibri"/>
              </a:rPr>
              <a:t> </a:t>
            </a:r>
            <a:r>
              <a:rPr sz="1600" b="1" spc="95" dirty="0">
                <a:latin typeface="+mn-lt"/>
                <a:cs typeface="Calibri"/>
              </a:rPr>
              <a:t>Kalam </a:t>
            </a:r>
            <a:r>
              <a:rPr sz="1600" b="1" spc="120" dirty="0">
                <a:latin typeface="+mn-lt"/>
                <a:cs typeface="Calibri"/>
              </a:rPr>
              <a:t>Technical</a:t>
            </a:r>
            <a:r>
              <a:rPr sz="1600" b="1" spc="45" dirty="0">
                <a:latin typeface="+mn-lt"/>
                <a:cs typeface="Calibri"/>
              </a:rPr>
              <a:t> </a:t>
            </a:r>
            <a:r>
              <a:rPr sz="1600" b="1" spc="75" dirty="0">
                <a:latin typeface="+mn-lt"/>
                <a:cs typeface="Calibri"/>
              </a:rPr>
              <a:t>University,</a:t>
            </a:r>
            <a:r>
              <a:rPr sz="1600" b="1" spc="45" dirty="0">
                <a:latin typeface="+mn-lt"/>
                <a:cs typeface="Calibri"/>
              </a:rPr>
              <a:t> </a:t>
            </a:r>
            <a:r>
              <a:rPr sz="1600" b="1" spc="120" dirty="0">
                <a:latin typeface="+mn-lt"/>
                <a:cs typeface="Calibri"/>
              </a:rPr>
              <a:t>Luckow)</a:t>
            </a:r>
            <a:endParaRPr sz="1600" b="1" dirty="0">
              <a:latin typeface="+mn-lt"/>
              <a:cs typeface="Calibri"/>
            </a:endParaRPr>
          </a:p>
        </p:txBody>
      </p:sp>
      <p:sp>
        <p:nvSpPr>
          <p:cNvPr id="24" name="object 24"/>
          <p:cNvSpPr/>
          <p:nvPr/>
        </p:nvSpPr>
        <p:spPr>
          <a:xfrm>
            <a:off x="5011546" y="6618295"/>
            <a:ext cx="85725" cy="45719"/>
          </a:xfrm>
          <a:custGeom>
            <a:avLst/>
            <a:gdLst/>
            <a:ahLst/>
            <a:cxnLst/>
            <a:rect l="l" t="t" r="r" b="b"/>
            <a:pathLst>
              <a:path w="57150" h="57150">
                <a:moveTo>
                  <a:pt x="32032" y="56563"/>
                </a:moveTo>
                <a:lnTo>
                  <a:pt x="24531" y="56563"/>
                </a:lnTo>
                <a:lnTo>
                  <a:pt x="20923" y="55846"/>
                </a:lnTo>
                <a:lnTo>
                  <a:pt x="0" y="32032"/>
                </a:lnTo>
                <a:lnTo>
                  <a:pt x="0" y="24531"/>
                </a:lnTo>
                <a:lnTo>
                  <a:pt x="24531" y="0"/>
                </a:lnTo>
                <a:lnTo>
                  <a:pt x="32032" y="0"/>
                </a:lnTo>
                <a:lnTo>
                  <a:pt x="56563" y="28281"/>
                </a:lnTo>
                <a:lnTo>
                  <a:pt x="56563" y="32032"/>
                </a:lnTo>
                <a:lnTo>
                  <a:pt x="32032" y="56563"/>
                </a:lnTo>
                <a:close/>
              </a:path>
            </a:pathLst>
          </a:custGeom>
          <a:solidFill>
            <a:srgbClr val="000000"/>
          </a:solidFill>
        </p:spPr>
        <p:txBody>
          <a:bodyPr wrap="square" lIns="0" tIns="0" rIns="0" bIns="0" rtlCol="0"/>
          <a:lstStyle/>
          <a:p>
            <a:endParaRPr/>
          </a:p>
        </p:txBody>
      </p:sp>
      <p:sp>
        <p:nvSpPr>
          <p:cNvPr id="25" name="object 25"/>
          <p:cNvSpPr txBox="1"/>
          <p:nvPr/>
        </p:nvSpPr>
        <p:spPr>
          <a:xfrm>
            <a:off x="5205294" y="6478589"/>
            <a:ext cx="2534929" cy="754053"/>
          </a:xfrm>
          <a:prstGeom prst="rect">
            <a:avLst/>
          </a:prstGeom>
        </p:spPr>
        <p:txBody>
          <a:bodyPr vert="horz" wrap="square" lIns="0" tIns="15240" rIns="0" bIns="0" rtlCol="0">
            <a:spAutoFit/>
          </a:bodyPr>
          <a:lstStyle/>
          <a:p>
            <a:pPr marL="12700" algn="l">
              <a:lnSpc>
                <a:spcPct val="100000"/>
              </a:lnSpc>
              <a:spcBef>
                <a:spcPts val="120"/>
              </a:spcBef>
            </a:pPr>
            <a:r>
              <a:rPr lang="en-US" sz="1600" b="1" dirty="0">
                <a:solidFill>
                  <a:schemeClr val="tx1">
                    <a:lumMod val="85000"/>
                    <a:lumOff val="15000"/>
                  </a:schemeClr>
                </a:solidFill>
              </a:rPr>
              <a:t>Uttar Pradesh Board of Technical Education</a:t>
            </a:r>
            <a:r>
              <a:rPr sz="1600" b="1" spc="35" dirty="0">
                <a:solidFill>
                  <a:schemeClr val="tx1">
                    <a:lumMod val="85000"/>
                    <a:lumOff val="15000"/>
                  </a:schemeClr>
                </a:solidFill>
                <a:latin typeface="Calibri"/>
                <a:cs typeface="Calibri"/>
              </a:rPr>
              <a:t> </a:t>
            </a:r>
            <a:r>
              <a:rPr sz="1600" b="1" spc="114" dirty="0">
                <a:solidFill>
                  <a:schemeClr val="tx1">
                    <a:lumMod val="85000"/>
                    <a:lumOff val="15000"/>
                  </a:schemeClr>
                </a:solidFill>
                <a:latin typeface="Calibri"/>
                <a:cs typeface="Calibri"/>
              </a:rPr>
              <a:t>Lucknow</a:t>
            </a:r>
            <a:endParaRPr sz="1600" b="1" dirty="0">
              <a:solidFill>
                <a:schemeClr val="tx1">
                  <a:lumMod val="85000"/>
                  <a:lumOff val="15000"/>
                </a:schemeClr>
              </a:solidFill>
              <a:latin typeface="Calibri"/>
              <a:cs typeface="Calibri"/>
            </a:endParaRPr>
          </a:p>
        </p:txBody>
      </p:sp>
      <p:pic>
        <p:nvPicPr>
          <p:cNvPr id="27" name="Picture 26" descr="A black and white logo&#10;&#10;AI-generated content may be incorrect.">
            <a:extLst>
              <a:ext uri="{FF2B5EF4-FFF2-40B4-BE49-F238E27FC236}">
                <a16:creationId xmlns="" xmlns:a16="http://schemas.microsoft.com/office/drawing/2014/main" id="{810C3766-AB60-117B-083D-7BCEDD656260}"/>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8222160" y="6308730"/>
            <a:ext cx="1005478" cy="943408"/>
          </a:xfrm>
          <a:prstGeom prst="rect">
            <a:avLst/>
          </a:prstGeom>
        </p:spPr>
      </p:pic>
      <p:sp>
        <p:nvSpPr>
          <p:cNvPr id="29" name="TextBox 28">
            <a:extLst>
              <a:ext uri="{FF2B5EF4-FFF2-40B4-BE49-F238E27FC236}">
                <a16:creationId xmlns="" xmlns:a16="http://schemas.microsoft.com/office/drawing/2014/main" id="{21C63802-9338-6A8B-5D85-5FB26829D3BA}"/>
              </a:ext>
            </a:extLst>
          </p:cNvPr>
          <p:cNvSpPr txBox="1"/>
          <p:nvPr/>
        </p:nvSpPr>
        <p:spPr>
          <a:xfrm>
            <a:off x="30480" y="1123091"/>
            <a:ext cx="9692640" cy="461665"/>
          </a:xfrm>
          <a:prstGeom prst="rect">
            <a:avLst/>
          </a:prstGeom>
          <a:noFill/>
        </p:spPr>
        <p:txBody>
          <a:bodyPr wrap="square">
            <a:spAutoFit/>
          </a:bodyPr>
          <a:lstStyle/>
          <a:p>
            <a:r>
              <a:rPr lang="en-US" sz="2400" dirty="0">
                <a:solidFill>
                  <a:srgbClr val="FF0000"/>
                </a:solidFill>
              </a:rPr>
              <a:t> Babu Sunder Singh Institute of Technology &amp; Management, Lucknow </a:t>
            </a:r>
            <a:endParaRPr lang="en-IN" sz="2400" dirty="0">
              <a:solidFill>
                <a:srgbClr val="FF0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2A8CFE23-2A84-8527-7185-26A89BD678A7}"/>
            </a:ext>
          </a:extLst>
        </p:cNvPr>
        <p:cNvGrpSpPr/>
        <p:nvPr/>
      </p:nvGrpSpPr>
      <p:grpSpPr>
        <a:xfrm>
          <a:off x="0" y="0"/>
          <a:ext cx="0" cy="0"/>
          <a:chOff x="0" y="0"/>
          <a:chExt cx="0" cy="0"/>
        </a:xfrm>
      </p:grpSpPr>
      <p:sp>
        <p:nvSpPr>
          <p:cNvPr id="2" name="object 2">
            <a:extLst>
              <a:ext uri="{FF2B5EF4-FFF2-40B4-BE49-F238E27FC236}">
                <a16:creationId xmlns="" xmlns:a16="http://schemas.microsoft.com/office/drawing/2014/main" id="{C6EF17FB-D8CC-3408-B2F4-73532FA386F9}"/>
              </a:ext>
            </a:extLst>
          </p:cNvPr>
          <p:cNvSpPr/>
          <p:nvPr/>
        </p:nvSpPr>
        <p:spPr>
          <a:xfrm>
            <a:off x="0" y="1020766"/>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3" name="object 3">
            <a:extLst>
              <a:ext uri="{FF2B5EF4-FFF2-40B4-BE49-F238E27FC236}">
                <a16:creationId xmlns="" xmlns:a16="http://schemas.microsoft.com/office/drawing/2014/main" id="{6B649551-797B-056A-B378-D93E22C2C965}"/>
              </a:ext>
            </a:extLst>
          </p:cNvPr>
          <p:cNvSpPr/>
          <p:nvPr/>
        </p:nvSpPr>
        <p:spPr>
          <a:xfrm>
            <a:off x="1313207" y="1020766"/>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sp>
        <p:nvSpPr>
          <p:cNvPr id="25" name="object 25">
            <a:extLst>
              <a:ext uri="{FF2B5EF4-FFF2-40B4-BE49-F238E27FC236}">
                <a16:creationId xmlns="" xmlns:a16="http://schemas.microsoft.com/office/drawing/2014/main" id="{F8E3C5E2-A1FF-5CE2-8DB6-FF619D679590}"/>
              </a:ext>
            </a:extLst>
          </p:cNvPr>
          <p:cNvSpPr txBox="1">
            <a:spLocks noGrp="1"/>
          </p:cNvSpPr>
          <p:nvPr>
            <p:ph type="title"/>
          </p:nvPr>
        </p:nvSpPr>
        <p:spPr>
          <a:xfrm>
            <a:off x="170893" y="-216842"/>
            <a:ext cx="9411813" cy="1053376"/>
          </a:xfrm>
          <a:prstGeom prst="rect">
            <a:avLst/>
          </a:prstGeom>
        </p:spPr>
        <p:txBody>
          <a:bodyPr vert="horz" wrap="square" lIns="0" tIns="220229" rIns="0" bIns="0" rtlCol="0">
            <a:spAutoFit/>
          </a:bodyPr>
          <a:lstStyle/>
          <a:p>
            <a:pPr marL="29209" algn="ctr">
              <a:lnSpc>
                <a:spcPct val="100000"/>
              </a:lnSpc>
              <a:spcBef>
                <a:spcPts val="95"/>
              </a:spcBef>
            </a:pPr>
            <a:r>
              <a:rPr lang="en-IN" sz="5400" spc="160" dirty="0"/>
              <a:t>Industrial Visits</a:t>
            </a:r>
            <a:endParaRPr sz="5400" dirty="0"/>
          </a:p>
        </p:txBody>
      </p:sp>
      <p:pic>
        <p:nvPicPr>
          <p:cNvPr id="27" name="Picture 26" descr="A group of people in a room&#10;&#10;AI-generated content may be incorrect.">
            <a:extLst>
              <a:ext uri="{FF2B5EF4-FFF2-40B4-BE49-F238E27FC236}">
                <a16:creationId xmlns="" xmlns:a16="http://schemas.microsoft.com/office/drawing/2014/main" id="{3E8E9FFA-6E22-14D1-A288-72AE84F39F73}"/>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70892" y="1600200"/>
            <a:ext cx="9411813" cy="5715000"/>
          </a:xfrm>
          <a:prstGeom prst="rect">
            <a:avLst/>
          </a:prstGeom>
        </p:spPr>
      </p:pic>
    </p:spTree>
    <p:extLst>
      <p:ext uri="{BB962C8B-B14F-4D97-AF65-F5344CB8AC3E}">
        <p14:creationId xmlns="" xmlns:p14="http://schemas.microsoft.com/office/powerpoint/2010/main" val="23543965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 xmlns:a16="http://schemas.microsoft.com/office/drawing/2014/main" id="{82613764-452D-5890-5557-2543F2328D90}"/>
              </a:ext>
            </a:extLst>
          </p:cNvPr>
          <p:cNvPicPr>
            <a:picLocks noGrp="1" noChangeAspect="1"/>
          </p:cNvPicPr>
          <p:nvPr>
            <p:ph idx="1"/>
          </p:nvPr>
        </p:nvPicPr>
        <p:blipFill>
          <a:blip r:embed="rId2" cstate="print">
            <a:extLst>
              <a:ext uri="{28A0092B-C50C-407E-A947-70E740481C1C}">
                <a14:useLocalDpi xmlns="" xmlns:a14="http://schemas.microsoft.com/office/drawing/2010/main" val="0"/>
              </a:ext>
            </a:extLst>
          </a:blip>
          <a:stretch>
            <a:fillRect/>
          </a:stretch>
        </p:blipFill>
        <p:spPr>
          <a:xfrm>
            <a:off x="4522839" y="1198580"/>
            <a:ext cx="5171811" cy="2459017"/>
          </a:xfrm>
          <a:prstGeom prst="rect">
            <a:avLst/>
          </a:prstGeom>
        </p:spPr>
      </p:pic>
      <p:pic>
        <p:nvPicPr>
          <p:cNvPr id="7" name="Picture 6">
            <a:extLst>
              <a:ext uri="{FF2B5EF4-FFF2-40B4-BE49-F238E27FC236}">
                <a16:creationId xmlns="" xmlns:a16="http://schemas.microsoft.com/office/drawing/2014/main" id="{88B571C6-98BA-D49E-385F-B5FC74A11918}"/>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6311204" y="3719897"/>
            <a:ext cx="3383446" cy="2622599"/>
          </a:xfrm>
          <a:prstGeom prst="rect">
            <a:avLst/>
          </a:prstGeom>
        </p:spPr>
      </p:pic>
      <p:pic>
        <p:nvPicPr>
          <p:cNvPr id="11" name="Picture 10">
            <a:extLst>
              <a:ext uri="{FF2B5EF4-FFF2-40B4-BE49-F238E27FC236}">
                <a16:creationId xmlns="" xmlns:a16="http://schemas.microsoft.com/office/drawing/2014/main" id="{9AF5B8D1-DE88-EA3D-81FD-AAE7D8AE679E}"/>
              </a:ext>
            </a:extLst>
          </p:cNvPr>
          <p:cNvPicPr>
            <a:picLocks noChangeAspect="1"/>
          </p:cNvPicPr>
          <p:nvPr/>
        </p:nvPicPr>
        <p:blipFill>
          <a:blip r:embed="rId4">
            <a:extLst>
              <a:ext uri="{28A0092B-C50C-407E-A947-70E740481C1C}">
                <a14:useLocalDpi xmlns="" xmlns:a14="http://schemas.microsoft.com/office/drawing/2010/main" val="0"/>
              </a:ext>
            </a:extLst>
          </a:blip>
          <a:stretch>
            <a:fillRect/>
          </a:stretch>
        </p:blipFill>
        <p:spPr>
          <a:xfrm>
            <a:off x="55209" y="1185497"/>
            <a:ext cx="4390182" cy="2472102"/>
          </a:xfrm>
          <a:prstGeom prst="rect">
            <a:avLst/>
          </a:prstGeom>
        </p:spPr>
      </p:pic>
      <p:pic>
        <p:nvPicPr>
          <p:cNvPr id="13" name="Picture 12">
            <a:extLst>
              <a:ext uri="{FF2B5EF4-FFF2-40B4-BE49-F238E27FC236}">
                <a16:creationId xmlns="" xmlns:a16="http://schemas.microsoft.com/office/drawing/2014/main" id="{A54C5870-F09F-E1C1-92AD-8BD809CDA5E9}"/>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2475913" y="3719899"/>
            <a:ext cx="3746026" cy="2622598"/>
          </a:xfrm>
          <a:prstGeom prst="rect">
            <a:avLst/>
          </a:prstGeom>
        </p:spPr>
      </p:pic>
      <p:pic>
        <p:nvPicPr>
          <p:cNvPr id="15" name="Picture 14">
            <a:extLst>
              <a:ext uri="{FF2B5EF4-FFF2-40B4-BE49-F238E27FC236}">
                <a16:creationId xmlns="" xmlns:a16="http://schemas.microsoft.com/office/drawing/2014/main" id="{3A480CEC-0545-AB0D-1526-3B9A683CC986}"/>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55208" y="3719898"/>
            <a:ext cx="2340620" cy="2622597"/>
          </a:xfrm>
          <a:prstGeom prst="rect">
            <a:avLst/>
          </a:prstGeom>
        </p:spPr>
      </p:pic>
      <p:sp>
        <p:nvSpPr>
          <p:cNvPr id="3" name="TextBox 2">
            <a:extLst>
              <a:ext uri="{FF2B5EF4-FFF2-40B4-BE49-F238E27FC236}">
                <a16:creationId xmlns="" xmlns:a16="http://schemas.microsoft.com/office/drawing/2014/main" id="{1D185B1B-1BF7-D0F4-D36F-62BC3F9D82B4}"/>
              </a:ext>
            </a:extLst>
          </p:cNvPr>
          <p:cNvSpPr txBox="1"/>
          <p:nvPr/>
        </p:nvSpPr>
        <p:spPr>
          <a:xfrm>
            <a:off x="2971800" y="125664"/>
            <a:ext cx="4878804" cy="830997"/>
          </a:xfrm>
          <a:prstGeom prst="rect">
            <a:avLst/>
          </a:prstGeom>
          <a:noFill/>
        </p:spPr>
        <p:txBody>
          <a:bodyPr wrap="square">
            <a:spAutoFit/>
          </a:bodyPr>
          <a:lstStyle/>
          <a:p>
            <a:r>
              <a:rPr lang="en-IN" sz="4800" b="1" spc="160" dirty="0">
                <a:solidFill>
                  <a:srgbClr val="C00000"/>
                </a:solidFill>
              </a:rPr>
              <a:t>Celebrations</a:t>
            </a:r>
            <a:endParaRPr lang="en-IN" sz="4800" b="1" dirty="0">
              <a:solidFill>
                <a:srgbClr val="C00000"/>
              </a:solidFill>
            </a:endParaRPr>
          </a:p>
        </p:txBody>
      </p:sp>
    </p:spTree>
    <p:extLst>
      <p:ext uri="{BB962C8B-B14F-4D97-AF65-F5344CB8AC3E}">
        <p14:creationId xmlns="" xmlns:p14="http://schemas.microsoft.com/office/powerpoint/2010/main" val="22748064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587" y="1670811"/>
            <a:ext cx="9526905" cy="5501640"/>
            <a:chOff x="113587" y="1670811"/>
            <a:chExt cx="9526905" cy="5501640"/>
          </a:xfrm>
        </p:grpSpPr>
        <p:pic>
          <p:nvPicPr>
            <p:cNvPr id="3" name="object 3"/>
            <p:cNvPicPr/>
            <p:nvPr/>
          </p:nvPicPr>
          <p:blipFill>
            <a:blip r:embed="rId2" cstate="print"/>
            <a:stretch>
              <a:fillRect/>
            </a:stretch>
          </p:blipFill>
          <p:spPr>
            <a:xfrm>
              <a:off x="163117" y="1720341"/>
              <a:ext cx="9427363" cy="5402116"/>
            </a:xfrm>
            <a:prstGeom prst="rect">
              <a:avLst/>
            </a:prstGeom>
          </p:spPr>
        </p:pic>
        <p:sp>
          <p:nvSpPr>
            <p:cNvPr id="4" name="object 4"/>
            <p:cNvSpPr/>
            <p:nvPr/>
          </p:nvSpPr>
          <p:spPr>
            <a:xfrm>
              <a:off x="151687" y="1708911"/>
              <a:ext cx="9450705" cy="5425440"/>
            </a:xfrm>
            <a:custGeom>
              <a:avLst/>
              <a:gdLst/>
              <a:ahLst/>
              <a:cxnLst/>
              <a:rect l="l" t="t" r="r" b="b"/>
              <a:pathLst>
                <a:path w="9450705" h="5425440">
                  <a:moveTo>
                    <a:pt x="0" y="0"/>
                  </a:moveTo>
                  <a:lnTo>
                    <a:pt x="0" y="5424934"/>
                  </a:lnTo>
                  <a:lnTo>
                    <a:pt x="9450138" y="5424934"/>
                  </a:lnTo>
                  <a:lnTo>
                    <a:pt x="9450138" y="0"/>
                  </a:lnTo>
                  <a:lnTo>
                    <a:pt x="0" y="0"/>
                  </a:lnTo>
                </a:path>
              </a:pathLst>
            </a:custGeom>
            <a:ln w="76199">
              <a:solidFill>
                <a:srgbClr val="CA2925"/>
              </a:solidFill>
            </a:ln>
          </p:spPr>
          <p:txBody>
            <a:bodyPr wrap="square" lIns="0" tIns="0" rIns="0" bIns="0" rtlCol="0"/>
            <a:lstStyle/>
            <a:p>
              <a:endParaRPr/>
            </a:p>
          </p:txBody>
        </p:sp>
      </p:grpSp>
      <p:sp>
        <p:nvSpPr>
          <p:cNvPr id="5" name="object 5"/>
          <p:cNvSpPr/>
          <p:nvPr/>
        </p:nvSpPr>
        <p:spPr>
          <a:xfrm>
            <a:off x="0" y="1013437"/>
            <a:ext cx="1247140" cy="525780"/>
          </a:xfrm>
          <a:custGeom>
            <a:avLst/>
            <a:gdLst/>
            <a:ahLst/>
            <a:cxnLst/>
            <a:rect l="l" t="t" r="r" b="b"/>
            <a:pathLst>
              <a:path w="1247140" h="525780">
                <a:moveTo>
                  <a:pt x="0" y="0"/>
                </a:moveTo>
                <a:lnTo>
                  <a:pt x="1246788" y="0"/>
                </a:lnTo>
                <a:lnTo>
                  <a:pt x="1246788" y="525193"/>
                </a:lnTo>
                <a:lnTo>
                  <a:pt x="0" y="525193"/>
                </a:lnTo>
                <a:lnTo>
                  <a:pt x="0" y="0"/>
                </a:lnTo>
                <a:close/>
              </a:path>
            </a:pathLst>
          </a:custGeom>
          <a:solidFill>
            <a:srgbClr val="DD8046"/>
          </a:solidFill>
        </p:spPr>
        <p:txBody>
          <a:bodyPr wrap="square" lIns="0" tIns="0" rIns="0" bIns="0" rtlCol="0"/>
          <a:lstStyle/>
          <a:p>
            <a:endParaRPr/>
          </a:p>
        </p:txBody>
      </p:sp>
      <p:sp>
        <p:nvSpPr>
          <p:cNvPr id="6" name="object 6"/>
          <p:cNvSpPr/>
          <p:nvPr/>
        </p:nvSpPr>
        <p:spPr>
          <a:xfrm>
            <a:off x="1375299" y="1013437"/>
            <a:ext cx="8378825" cy="525780"/>
          </a:xfrm>
          <a:custGeom>
            <a:avLst/>
            <a:gdLst/>
            <a:ahLst/>
            <a:cxnLst/>
            <a:rect l="l" t="t" r="r" b="b"/>
            <a:pathLst>
              <a:path w="8378825" h="525780">
                <a:moveTo>
                  <a:pt x="8378299" y="525193"/>
                </a:moveTo>
                <a:lnTo>
                  <a:pt x="0" y="525193"/>
                </a:lnTo>
                <a:lnTo>
                  <a:pt x="0" y="0"/>
                </a:lnTo>
                <a:lnTo>
                  <a:pt x="8378299" y="0"/>
                </a:lnTo>
                <a:lnTo>
                  <a:pt x="8378299" y="525193"/>
                </a:lnTo>
                <a:close/>
              </a:path>
            </a:pathLst>
          </a:custGeom>
          <a:solidFill>
            <a:srgbClr val="94B5D1"/>
          </a:solidFill>
        </p:spPr>
        <p:txBody>
          <a:bodyPr wrap="square" lIns="0" tIns="0" rIns="0" bIns="0" rtlCol="0"/>
          <a:lstStyle/>
          <a:p>
            <a:endParaRPr/>
          </a:p>
        </p:txBody>
      </p:sp>
      <p:sp>
        <p:nvSpPr>
          <p:cNvPr id="7" name="object 7"/>
          <p:cNvSpPr txBox="1">
            <a:spLocks noGrp="1"/>
          </p:cNvSpPr>
          <p:nvPr>
            <p:ph type="title"/>
          </p:nvPr>
        </p:nvSpPr>
        <p:spPr>
          <a:xfrm>
            <a:off x="170893" y="-216842"/>
            <a:ext cx="9411813" cy="1048993"/>
          </a:xfrm>
          <a:prstGeom prst="rect">
            <a:avLst/>
          </a:prstGeom>
        </p:spPr>
        <p:txBody>
          <a:bodyPr vert="horz" wrap="square" lIns="0" tIns="330188" rIns="0" bIns="0" rtlCol="0">
            <a:spAutoFit/>
          </a:bodyPr>
          <a:lstStyle/>
          <a:p>
            <a:pPr marL="12700">
              <a:lnSpc>
                <a:spcPct val="100000"/>
              </a:lnSpc>
              <a:spcBef>
                <a:spcPts val="120"/>
              </a:spcBef>
            </a:pPr>
            <a:r>
              <a:rPr spc="110" dirty="0">
                <a:solidFill>
                  <a:srgbClr val="C00000"/>
                </a:solidFill>
              </a:rPr>
              <a:t>Departmental</a:t>
            </a:r>
            <a:r>
              <a:rPr spc="-325" dirty="0"/>
              <a:t> </a:t>
            </a:r>
            <a:r>
              <a:rPr spc="220" dirty="0"/>
              <a:t>Cultural</a:t>
            </a:r>
            <a:r>
              <a:rPr spc="-325" dirty="0"/>
              <a:t> </a:t>
            </a:r>
            <a:r>
              <a:rPr spc="85" dirty="0"/>
              <a:t>Activities</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C11FEAF6-AA1D-77AE-04BA-09D27C6BA564}"/>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3712661" y="3997795"/>
            <a:ext cx="2795043" cy="2619313"/>
          </a:xfrm>
          <a:prstGeom prst="rect">
            <a:avLst/>
          </a:prstGeom>
        </p:spPr>
      </p:pic>
      <p:pic>
        <p:nvPicPr>
          <p:cNvPr id="9" name="Picture 8">
            <a:extLst>
              <a:ext uri="{FF2B5EF4-FFF2-40B4-BE49-F238E27FC236}">
                <a16:creationId xmlns="" xmlns:a16="http://schemas.microsoft.com/office/drawing/2014/main" id="{0BCEC766-3178-8F4A-3E39-AAB2E988B0D9}"/>
              </a:ext>
            </a:extLst>
          </p:cNvPr>
          <p:cNvPicPr>
            <a:picLocks noChangeAspect="1"/>
          </p:cNvPicPr>
          <p:nvPr/>
        </p:nvPicPr>
        <p:blipFill>
          <a:blip r:embed="rId3">
            <a:extLst>
              <a:ext uri="{28A0092B-C50C-407E-A947-70E740481C1C}">
                <a14:useLocalDpi xmlns="" xmlns:a14="http://schemas.microsoft.com/office/drawing/2010/main" val="0"/>
              </a:ext>
            </a:extLst>
          </a:blip>
          <a:stretch>
            <a:fillRect/>
          </a:stretch>
        </p:blipFill>
        <p:spPr>
          <a:xfrm>
            <a:off x="6583681" y="3997795"/>
            <a:ext cx="3085775" cy="2660150"/>
          </a:xfrm>
          <a:prstGeom prst="rect">
            <a:avLst/>
          </a:prstGeom>
        </p:spPr>
      </p:pic>
      <p:pic>
        <p:nvPicPr>
          <p:cNvPr id="11" name="Picture 10">
            <a:extLst>
              <a:ext uri="{FF2B5EF4-FFF2-40B4-BE49-F238E27FC236}">
                <a16:creationId xmlns="" xmlns:a16="http://schemas.microsoft.com/office/drawing/2014/main" id="{E82F752A-F3F3-57D4-4234-D8ABF054E7E2}"/>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198143" y="698091"/>
            <a:ext cx="4996854" cy="3213182"/>
          </a:xfrm>
          <a:prstGeom prst="rect">
            <a:avLst/>
          </a:prstGeom>
        </p:spPr>
      </p:pic>
      <p:pic>
        <p:nvPicPr>
          <p:cNvPr id="13" name="Picture 12">
            <a:extLst>
              <a:ext uri="{FF2B5EF4-FFF2-40B4-BE49-F238E27FC236}">
                <a16:creationId xmlns="" xmlns:a16="http://schemas.microsoft.com/office/drawing/2014/main" id="{998A32C2-1626-F9BC-4137-246759828A33}"/>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5293689" y="698092"/>
            <a:ext cx="4375767" cy="3213181"/>
          </a:xfrm>
          <a:prstGeom prst="rect">
            <a:avLst/>
          </a:prstGeom>
        </p:spPr>
      </p:pic>
      <p:pic>
        <p:nvPicPr>
          <p:cNvPr id="17" name="Picture 16">
            <a:extLst>
              <a:ext uri="{FF2B5EF4-FFF2-40B4-BE49-F238E27FC236}">
                <a16:creationId xmlns="" xmlns:a16="http://schemas.microsoft.com/office/drawing/2014/main" id="{05BA5495-338A-44E0-CD9B-D041E771A458}"/>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190490" y="3997796"/>
            <a:ext cx="3396318" cy="2619313"/>
          </a:xfrm>
          <a:prstGeom prst="rect">
            <a:avLst/>
          </a:prstGeom>
        </p:spPr>
      </p:pic>
      <p:sp>
        <p:nvSpPr>
          <p:cNvPr id="2" name="Rectangle 1">
            <a:extLst>
              <a:ext uri="{FF2B5EF4-FFF2-40B4-BE49-F238E27FC236}">
                <a16:creationId xmlns="" xmlns:a16="http://schemas.microsoft.com/office/drawing/2014/main" id="{D35A40AB-EBA1-5BEF-33EC-D0B1A9E349AB}"/>
              </a:ext>
            </a:extLst>
          </p:cNvPr>
          <p:cNvSpPr/>
          <p:nvPr/>
        </p:nvSpPr>
        <p:spPr>
          <a:xfrm>
            <a:off x="4241049" y="-71350"/>
            <a:ext cx="1907895" cy="807913"/>
          </a:xfrm>
          <a:prstGeom prst="rect">
            <a:avLst/>
          </a:prstGeom>
          <a:noFill/>
        </p:spPr>
        <p:txBody>
          <a:bodyPr wrap="none" lIns="91440" tIns="45720" rIns="91440" bIns="45720">
            <a:spAutoFit/>
          </a:bodyPr>
          <a:lstStyle/>
          <a:p>
            <a:pPr algn="ctr"/>
            <a:r>
              <a:rPr lang="en-US" sz="4650" b="0" cap="none" spc="0" dirty="0">
                <a:ln w="0"/>
                <a:solidFill>
                  <a:srgbClr val="C00000"/>
                </a:solidFill>
                <a:effectLst>
                  <a:outerShdw blurRad="38100" dist="19050" dir="2700000" algn="tl" rotWithShape="0">
                    <a:schemeClr val="dk1">
                      <a:alpha val="40000"/>
                    </a:schemeClr>
                  </a:outerShdw>
                </a:effectLst>
              </a:rPr>
              <a:t>Sports</a:t>
            </a:r>
            <a:endParaRPr lang="en-IN" sz="4650" b="0" cap="none" spc="0" dirty="0">
              <a:ln w="0"/>
              <a:solidFill>
                <a:srgbClr val="C00000"/>
              </a:solidFill>
              <a:effectLst>
                <a:outerShdw blurRad="38100" dist="19050" dir="2700000" algn="tl" rotWithShape="0">
                  <a:schemeClr val="dk1">
                    <a:alpha val="40000"/>
                  </a:schemeClr>
                </a:outerShdw>
              </a:effectLst>
            </a:endParaRPr>
          </a:p>
        </p:txBody>
      </p:sp>
    </p:spTree>
    <p:extLst>
      <p:ext uri="{BB962C8B-B14F-4D97-AF65-F5344CB8AC3E}">
        <p14:creationId xmlns="" xmlns:p14="http://schemas.microsoft.com/office/powerpoint/2010/main" val="12767372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1033576" y="4340999"/>
            <a:ext cx="2946400" cy="12700"/>
          </a:xfrm>
          <a:custGeom>
            <a:avLst/>
            <a:gdLst/>
            <a:ahLst/>
            <a:cxnLst/>
            <a:rect l="l" t="t" r="r" b="b"/>
            <a:pathLst>
              <a:path w="2946400" h="12700">
                <a:moveTo>
                  <a:pt x="2933954" y="0"/>
                </a:moveTo>
                <a:lnTo>
                  <a:pt x="0" y="0"/>
                </a:lnTo>
                <a:lnTo>
                  <a:pt x="0" y="12179"/>
                </a:lnTo>
                <a:lnTo>
                  <a:pt x="2933954" y="12179"/>
                </a:lnTo>
                <a:lnTo>
                  <a:pt x="2933954" y="0"/>
                </a:lnTo>
                <a:close/>
              </a:path>
              <a:path w="2946400" h="12700">
                <a:moveTo>
                  <a:pt x="2946222" y="0"/>
                </a:moveTo>
                <a:lnTo>
                  <a:pt x="2934030" y="0"/>
                </a:lnTo>
                <a:lnTo>
                  <a:pt x="2934030" y="12179"/>
                </a:lnTo>
                <a:lnTo>
                  <a:pt x="2946222" y="12179"/>
                </a:lnTo>
                <a:lnTo>
                  <a:pt x="2946222" y="0"/>
                </a:lnTo>
                <a:close/>
              </a:path>
            </a:pathLst>
          </a:custGeom>
          <a:solidFill>
            <a:srgbClr val="C0504D"/>
          </a:solidFill>
        </p:spPr>
        <p:txBody>
          <a:bodyPr wrap="square" lIns="0" tIns="0" rIns="0" bIns="0" rtlCol="0"/>
          <a:lstStyle/>
          <a:p>
            <a:endParaRPr/>
          </a:p>
        </p:txBody>
      </p:sp>
      <p:sp>
        <p:nvSpPr>
          <p:cNvPr id="13" name="object 12"/>
          <p:cNvSpPr/>
          <p:nvPr/>
        </p:nvSpPr>
        <p:spPr>
          <a:xfrm>
            <a:off x="1900990" y="62064"/>
            <a:ext cx="5086350" cy="361950"/>
          </a:xfrm>
          <a:custGeom>
            <a:avLst/>
            <a:gdLst/>
            <a:ahLst/>
            <a:cxnLst/>
            <a:rect l="l" t="t" r="r" b="b"/>
            <a:pathLst>
              <a:path w="5086350" h="361950">
                <a:moveTo>
                  <a:pt x="60325" y="0"/>
                </a:moveTo>
                <a:lnTo>
                  <a:pt x="36861" y="4746"/>
                </a:lnTo>
                <a:lnTo>
                  <a:pt x="17684" y="17684"/>
                </a:lnTo>
                <a:lnTo>
                  <a:pt x="4746" y="36861"/>
                </a:lnTo>
                <a:lnTo>
                  <a:pt x="0" y="60325"/>
                </a:lnTo>
                <a:lnTo>
                  <a:pt x="0" y="301625"/>
                </a:lnTo>
                <a:lnTo>
                  <a:pt x="4746" y="325088"/>
                </a:lnTo>
                <a:lnTo>
                  <a:pt x="17684" y="344265"/>
                </a:lnTo>
                <a:lnTo>
                  <a:pt x="36861" y="357203"/>
                </a:lnTo>
                <a:lnTo>
                  <a:pt x="60325" y="361950"/>
                </a:lnTo>
                <a:lnTo>
                  <a:pt x="5026025" y="361950"/>
                </a:lnTo>
                <a:lnTo>
                  <a:pt x="5049488" y="357203"/>
                </a:lnTo>
                <a:lnTo>
                  <a:pt x="5068665" y="344265"/>
                </a:lnTo>
                <a:lnTo>
                  <a:pt x="5081603" y="325088"/>
                </a:lnTo>
                <a:lnTo>
                  <a:pt x="5086350" y="301625"/>
                </a:lnTo>
                <a:lnTo>
                  <a:pt x="5086350" y="60325"/>
                </a:lnTo>
                <a:lnTo>
                  <a:pt x="5081603" y="36861"/>
                </a:lnTo>
                <a:lnTo>
                  <a:pt x="5068665" y="17684"/>
                </a:lnTo>
                <a:lnTo>
                  <a:pt x="5049488" y="4746"/>
                </a:lnTo>
                <a:lnTo>
                  <a:pt x="5026025" y="0"/>
                </a:lnTo>
                <a:lnTo>
                  <a:pt x="60325" y="0"/>
                </a:lnTo>
                <a:close/>
              </a:path>
            </a:pathLst>
          </a:custGeom>
          <a:ln w="31750">
            <a:solidFill>
              <a:srgbClr val="F79546"/>
            </a:solidFill>
          </a:ln>
        </p:spPr>
        <p:txBody>
          <a:bodyPr wrap="square" lIns="0" tIns="0" rIns="0" bIns="0" rtlCol="0"/>
          <a:lstStyle/>
          <a:p>
            <a:endParaRPr/>
          </a:p>
        </p:txBody>
      </p:sp>
      <p:sp>
        <p:nvSpPr>
          <p:cNvPr id="14" name="object 13"/>
          <p:cNvSpPr txBox="1"/>
          <p:nvPr/>
        </p:nvSpPr>
        <p:spPr>
          <a:xfrm>
            <a:off x="2218824" y="105077"/>
            <a:ext cx="4800600" cy="289823"/>
          </a:xfrm>
          <a:prstGeom prst="rect">
            <a:avLst/>
          </a:prstGeom>
        </p:spPr>
        <p:txBody>
          <a:bodyPr vert="horz" wrap="square" lIns="0" tIns="12700" rIns="0" bIns="0" rtlCol="0">
            <a:spAutoFit/>
          </a:bodyPr>
          <a:lstStyle/>
          <a:p>
            <a:pPr marL="12700">
              <a:lnSpc>
                <a:spcPct val="100000"/>
              </a:lnSpc>
              <a:spcBef>
                <a:spcPts val="100"/>
              </a:spcBef>
            </a:pPr>
            <a:r>
              <a:rPr b="1" dirty="0">
                <a:solidFill>
                  <a:srgbClr val="C00000"/>
                </a:solidFill>
                <a:latin typeface="Tahoma"/>
                <a:cs typeface="Tahoma"/>
              </a:rPr>
              <a:t>FEW</a:t>
            </a:r>
            <a:r>
              <a:rPr b="1" spc="10" dirty="0">
                <a:solidFill>
                  <a:srgbClr val="C00000"/>
                </a:solidFill>
                <a:latin typeface="Tahoma"/>
                <a:cs typeface="Tahoma"/>
              </a:rPr>
              <a:t> </a:t>
            </a:r>
            <a:r>
              <a:rPr b="1" dirty="0">
                <a:solidFill>
                  <a:srgbClr val="C00000"/>
                </a:solidFill>
                <a:latin typeface="Tahoma"/>
                <a:cs typeface="Tahoma"/>
              </a:rPr>
              <a:t>SOCIAL</a:t>
            </a:r>
            <a:r>
              <a:rPr b="1" spc="10" dirty="0">
                <a:solidFill>
                  <a:srgbClr val="C00000"/>
                </a:solidFill>
                <a:latin typeface="Tahoma"/>
                <a:cs typeface="Tahoma"/>
              </a:rPr>
              <a:t> </a:t>
            </a:r>
            <a:r>
              <a:rPr b="1" spc="-30" dirty="0">
                <a:solidFill>
                  <a:srgbClr val="C00000"/>
                </a:solidFill>
                <a:latin typeface="Tahoma"/>
                <a:cs typeface="Tahoma"/>
              </a:rPr>
              <a:t>RESPONSIBLE</a:t>
            </a:r>
            <a:r>
              <a:rPr b="1" dirty="0">
                <a:solidFill>
                  <a:srgbClr val="C00000"/>
                </a:solidFill>
                <a:latin typeface="Tahoma"/>
                <a:cs typeface="Tahoma"/>
              </a:rPr>
              <a:t> </a:t>
            </a:r>
            <a:r>
              <a:rPr b="1" spc="-20" dirty="0">
                <a:solidFill>
                  <a:srgbClr val="C00000"/>
                </a:solidFill>
                <a:latin typeface="Tahoma"/>
                <a:cs typeface="Tahoma"/>
              </a:rPr>
              <a:t>ACTIVITIES</a:t>
            </a:r>
            <a:endParaRPr b="1" dirty="0">
              <a:solidFill>
                <a:srgbClr val="C00000"/>
              </a:solidFill>
              <a:latin typeface="Tahoma"/>
              <a:cs typeface="Tahoma"/>
            </a:endParaRPr>
          </a:p>
        </p:txBody>
      </p:sp>
      <p:sp>
        <p:nvSpPr>
          <p:cNvPr id="19" name="object 19"/>
          <p:cNvSpPr txBox="1"/>
          <p:nvPr/>
        </p:nvSpPr>
        <p:spPr>
          <a:xfrm>
            <a:off x="304800" y="381000"/>
            <a:ext cx="8991600" cy="968470"/>
          </a:xfrm>
          <a:prstGeom prst="rect">
            <a:avLst/>
          </a:prstGeom>
        </p:spPr>
        <p:txBody>
          <a:bodyPr vert="horz" wrap="square" lIns="0" tIns="12700" rIns="0" bIns="0" rtlCol="0">
            <a:spAutoFit/>
          </a:bodyPr>
          <a:lstStyle/>
          <a:p>
            <a:pPr marL="12700" marR="5080" algn="just">
              <a:lnSpc>
                <a:spcPct val="114999"/>
              </a:lnSpc>
              <a:spcBef>
                <a:spcPts val="100"/>
              </a:spcBef>
            </a:pPr>
            <a:r>
              <a:rPr dirty="0">
                <a:latin typeface="+mj-lt"/>
                <a:cs typeface="Times New Roman" pitchFamily="18" charset="0"/>
              </a:rPr>
              <a:t>Department and students had active participation in the Swacch Bharat, Unnat Bharat, Social Awareness Programme such </a:t>
            </a:r>
            <a:r>
              <a:rPr>
                <a:latin typeface="+mj-lt"/>
                <a:cs typeface="Times New Roman" pitchFamily="18" charset="0"/>
              </a:rPr>
              <a:t>as </a:t>
            </a:r>
            <a:r>
              <a:rPr lang="en-US" dirty="0" err="1">
                <a:latin typeface="+mj-lt"/>
                <a:cs typeface="Times New Roman" pitchFamily="18" charset="0"/>
              </a:rPr>
              <a:t>Padhenge</a:t>
            </a:r>
            <a:r>
              <a:rPr lang="en-US" dirty="0">
                <a:latin typeface="+mj-lt"/>
                <a:cs typeface="Times New Roman" pitchFamily="18" charset="0"/>
              </a:rPr>
              <a:t> </a:t>
            </a:r>
            <a:r>
              <a:rPr lang="en-US" dirty="0" err="1">
                <a:latin typeface="+mj-lt"/>
                <a:cs typeface="Times New Roman" pitchFamily="18" charset="0"/>
              </a:rPr>
              <a:t>Padhayenge</a:t>
            </a:r>
            <a:r>
              <a:rPr lang="en-US" dirty="0">
                <a:latin typeface="+mj-lt"/>
                <a:cs typeface="Times New Roman" pitchFamily="18" charset="0"/>
              </a:rPr>
              <a:t> </a:t>
            </a:r>
            <a:r>
              <a:rPr lang="en-US" dirty="0" err="1">
                <a:latin typeface="+mj-lt"/>
                <a:cs typeface="Times New Roman" pitchFamily="18" charset="0"/>
              </a:rPr>
              <a:t>Shiksha</a:t>
            </a:r>
            <a:r>
              <a:rPr lang="en-US" dirty="0">
                <a:latin typeface="+mj-lt"/>
                <a:cs typeface="Times New Roman" pitchFamily="18" charset="0"/>
              </a:rPr>
              <a:t> </a:t>
            </a:r>
            <a:r>
              <a:rPr lang="en-US" dirty="0" err="1">
                <a:latin typeface="+mj-lt"/>
                <a:cs typeface="Times New Roman" pitchFamily="18" charset="0"/>
              </a:rPr>
              <a:t>Abhiyan</a:t>
            </a:r>
            <a:r>
              <a:rPr lang="en-US" dirty="0">
                <a:latin typeface="+mj-lt"/>
                <a:cs typeface="Times New Roman" pitchFamily="18" charset="0"/>
              </a:rPr>
              <a:t>, Blood donation Camp,</a:t>
            </a:r>
            <a:r>
              <a:rPr>
                <a:latin typeface="+mj-lt"/>
                <a:cs typeface="Times New Roman" pitchFamily="18" charset="0"/>
              </a:rPr>
              <a:t>Voting </a:t>
            </a:r>
            <a:r>
              <a:rPr dirty="0">
                <a:latin typeface="+mj-lt"/>
                <a:cs typeface="Times New Roman" pitchFamily="18" charset="0"/>
              </a:rPr>
              <a:t>Awareness programme, Solid Waste Management, Helping to old age </a:t>
            </a:r>
            <a:r>
              <a:rPr>
                <a:latin typeface="+mj-lt"/>
                <a:cs typeface="Times New Roman" pitchFamily="18" charset="0"/>
              </a:rPr>
              <a:t>citizens </a:t>
            </a:r>
            <a:r>
              <a:rPr lang="en-US" dirty="0">
                <a:latin typeface="+mj-lt"/>
                <a:cs typeface="Times New Roman" pitchFamily="18" charset="0"/>
              </a:rPr>
              <a:t> etc.</a:t>
            </a:r>
            <a:endParaRPr>
              <a:latin typeface="+mj-lt"/>
              <a:cs typeface="Times New Roman" pitchFamily="18" charset="0"/>
            </a:endParaRPr>
          </a:p>
        </p:txBody>
      </p:sp>
      <p:pic>
        <p:nvPicPr>
          <p:cNvPr id="22" name="Picture 21" descr="IMG-20220613-WA0008.jpg"/>
          <p:cNvPicPr>
            <a:picLocks noChangeAspect="1"/>
          </p:cNvPicPr>
          <p:nvPr/>
        </p:nvPicPr>
        <p:blipFill>
          <a:blip r:embed="rId2"/>
          <a:stretch>
            <a:fillRect/>
          </a:stretch>
        </p:blipFill>
        <p:spPr>
          <a:xfrm>
            <a:off x="4724400" y="1447800"/>
            <a:ext cx="4800600" cy="2895600"/>
          </a:xfrm>
          <a:prstGeom prst="rect">
            <a:avLst/>
          </a:prstGeom>
        </p:spPr>
      </p:pic>
      <p:pic>
        <p:nvPicPr>
          <p:cNvPr id="23" name="Picture 22" descr="IMG-20220613-WA0010.jpg"/>
          <p:cNvPicPr>
            <a:picLocks noChangeAspect="1"/>
          </p:cNvPicPr>
          <p:nvPr/>
        </p:nvPicPr>
        <p:blipFill>
          <a:blip r:embed="rId3"/>
          <a:stretch>
            <a:fillRect/>
          </a:stretch>
        </p:blipFill>
        <p:spPr>
          <a:xfrm>
            <a:off x="152400" y="4419600"/>
            <a:ext cx="4495800" cy="2895600"/>
          </a:xfrm>
          <a:prstGeom prst="rect">
            <a:avLst/>
          </a:prstGeom>
        </p:spPr>
      </p:pic>
      <p:pic>
        <p:nvPicPr>
          <p:cNvPr id="25" name="Picture 24" descr="WhatsApp Image 2022-09-05 at 13.42.43 (1).jpeg"/>
          <p:cNvPicPr>
            <a:picLocks noChangeAspect="1"/>
          </p:cNvPicPr>
          <p:nvPr/>
        </p:nvPicPr>
        <p:blipFill>
          <a:blip r:embed="rId4" cstate="print"/>
          <a:stretch>
            <a:fillRect/>
          </a:stretch>
        </p:blipFill>
        <p:spPr>
          <a:xfrm>
            <a:off x="4724400" y="4419600"/>
            <a:ext cx="4844100" cy="2895600"/>
          </a:xfrm>
          <a:prstGeom prst="rect">
            <a:avLst/>
          </a:prstGeom>
        </p:spPr>
      </p:pic>
      <p:pic>
        <p:nvPicPr>
          <p:cNvPr id="1026" name="Picture 2" descr="F:\CE\IMG-20220613-WA0007.jpg"/>
          <p:cNvPicPr>
            <a:picLocks noChangeAspect="1" noChangeArrowheads="1"/>
          </p:cNvPicPr>
          <p:nvPr/>
        </p:nvPicPr>
        <p:blipFill>
          <a:blip r:embed="rId5"/>
          <a:srcRect/>
          <a:stretch>
            <a:fillRect/>
          </a:stretch>
        </p:blipFill>
        <p:spPr bwMode="auto">
          <a:xfrm>
            <a:off x="152400" y="1371600"/>
            <a:ext cx="4495800" cy="2981325"/>
          </a:xfrm>
          <a:prstGeom prst="rect">
            <a:avLst/>
          </a:prstGeo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2"/>
          <p:cNvSpPr txBox="1"/>
          <p:nvPr/>
        </p:nvSpPr>
        <p:spPr>
          <a:xfrm>
            <a:off x="2133600" y="152400"/>
            <a:ext cx="5181600" cy="627736"/>
          </a:xfrm>
          <a:prstGeom prst="rect">
            <a:avLst/>
          </a:prstGeom>
        </p:spPr>
        <p:txBody>
          <a:bodyPr vert="horz" wrap="square" lIns="0" tIns="12065" rIns="0" bIns="0" rtlCol="0">
            <a:spAutoFit/>
          </a:bodyPr>
          <a:lstStyle/>
          <a:p>
            <a:pPr marL="12700" algn="ctr">
              <a:lnSpc>
                <a:spcPct val="100000"/>
              </a:lnSpc>
              <a:spcBef>
                <a:spcPts val="95"/>
              </a:spcBef>
            </a:pPr>
            <a:r>
              <a:rPr lang="en-US" sz="2000" b="1" dirty="0">
                <a:solidFill>
                  <a:srgbClr val="C00000"/>
                </a:solidFill>
                <a:latin typeface="Tahoma"/>
                <a:cs typeface="Tahoma"/>
              </a:rPr>
              <a:t> </a:t>
            </a:r>
            <a:r>
              <a:rPr sz="2000" b="1">
                <a:solidFill>
                  <a:srgbClr val="C00000"/>
                </a:solidFill>
                <a:latin typeface="Tahoma"/>
                <a:cs typeface="Tahoma"/>
              </a:rPr>
              <a:t>STUDENTS</a:t>
            </a:r>
            <a:r>
              <a:rPr sz="2000" b="1" spc="-75">
                <a:solidFill>
                  <a:srgbClr val="C00000"/>
                </a:solidFill>
                <a:latin typeface="Tahoma"/>
                <a:cs typeface="Tahoma"/>
              </a:rPr>
              <a:t> </a:t>
            </a:r>
            <a:r>
              <a:rPr sz="2000" b="1" spc="-40">
                <a:solidFill>
                  <a:srgbClr val="C00000"/>
                </a:solidFill>
                <a:latin typeface="Tahoma"/>
                <a:cs typeface="Tahoma"/>
              </a:rPr>
              <a:t>ACTIVITIES</a:t>
            </a:r>
            <a:r>
              <a:rPr sz="2000" b="1" spc="-75">
                <a:solidFill>
                  <a:srgbClr val="C00000"/>
                </a:solidFill>
                <a:latin typeface="Tahoma"/>
                <a:cs typeface="Tahoma"/>
              </a:rPr>
              <a:t> </a:t>
            </a:r>
            <a:r>
              <a:rPr lang="en-US" sz="2000" b="1" spc="-75" dirty="0">
                <a:solidFill>
                  <a:srgbClr val="C00000"/>
                </a:solidFill>
                <a:latin typeface="Tahoma"/>
                <a:cs typeface="Tahoma"/>
              </a:rPr>
              <a:t>           </a:t>
            </a:r>
            <a:r>
              <a:rPr sz="2000" b="1" spc="-10">
                <a:solidFill>
                  <a:srgbClr val="C00000"/>
                </a:solidFill>
                <a:latin typeface="Tahoma"/>
                <a:cs typeface="Tahoma"/>
              </a:rPr>
              <a:t>(</a:t>
            </a:r>
            <a:r>
              <a:rPr sz="2000" b="1" spc="-10" dirty="0">
                <a:solidFill>
                  <a:srgbClr val="C00000"/>
                </a:solidFill>
                <a:latin typeface="Tahoma"/>
                <a:cs typeface="Tahoma"/>
              </a:rPr>
              <a:t>Curricular)</a:t>
            </a:r>
            <a:endParaRPr sz="2000" b="1">
              <a:solidFill>
                <a:srgbClr val="C00000"/>
              </a:solidFill>
              <a:latin typeface="Tahoma"/>
              <a:cs typeface="Tahoma"/>
            </a:endParaRPr>
          </a:p>
        </p:txBody>
      </p:sp>
      <p:sp>
        <p:nvSpPr>
          <p:cNvPr id="14" name="object 12"/>
          <p:cNvSpPr/>
          <p:nvPr/>
        </p:nvSpPr>
        <p:spPr>
          <a:xfrm>
            <a:off x="2286000" y="152400"/>
            <a:ext cx="5086350" cy="685800"/>
          </a:xfrm>
          <a:custGeom>
            <a:avLst/>
            <a:gdLst/>
            <a:ahLst/>
            <a:cxnLst/>
            <a:rect l="l" t="t" r="r" b="b"/>
            <a:pathLst>
              <a:path w="5086350" h="361950">
                <a:moveTo>
                  <a:pt x="60325" y="0"/>
                </a:moveTo>
                <a:lnTo>
                  <a:pt x="36861" y="4746"/>
                </a:lnTo>
                <a:lnTo>
                  <a:pt x="17684" y="17684"/>
                </a:lnTo>
                <a:lnTo>
                  <a:pt x="4746" y="36861"/>
                </a:lnTo>
                <a:lnTo>
                  <a:pt x="0" y="60325"/>
                </a:lnTo>
                <a:lnTo>
                  <a:pt x="0" y="301625"/>
                </a:lnTo>
                <a:lnTo>
                  <a:pt x="4746" y="325088"/>
                </a:lnTo>
                <a:lnTo>
                  <a:pt x="17684" y="344265"/>
                </a:lnTo>
                <a:lnTo>
                  <a:pt x="36861" y="357203"/>
                </a:lnTo>
                <a:lnTo>
                  <a:pt x="60325" y="361950"/>
                </a:lnTo>
                <a:lnTo>
                  <a:pt x="5026025" y="361950"/>
                </a:lnTo>
                <a:lnTo>
                  <a:pt x="5049488" y="357203"/>
                </a:lnTo>
                <a:lnTo>
                  <a:pt x="5068665" y="344265"/>
                </a:lnTo>
                <a:lnTo>
                  <a:pt x="5081603" y="325088"/>
                </a:lnTo>
                <a:lnTo>
                  <a:pt x="5086350" y="301625"/>
                </a:lnTo>
                <a:lnTo>
                  <a:pt x="5086350" y="60325"/>
                </a:lnTo>
                <a:lnTo>
                  <a:pt x="5081603" y="36861"/>
                </a:lnTo>
                <a:lnTo>
                  <a:pt x="5068665" y="17684"/>
                </a:lnTo>
                <a:lnTo>
                  <a:pt x="5049488" y="4746"/>
                </a:lnTo>
                <a:lnTo>
                  <a:pt x="5026025" y="0"/>
                </a:lnTo>
                <a:lnTo>
                  <a:pt x="60325" y="0"/>
                </a:lnTo>
                <a:close/>
              </a:path>
            </a:pathLst>
          </a:custGeom>
          <a:ln w="31750">
            <a:solidFill>
              <a:srgbClr val="F79546"/>
            </a:solidFill>
          </a:ln>
        </p:spPr>
        <p:txBody>
          <a:bodyPr wrap="square" lIns="0" tIns="0" rIns="0" bIns="0" rtlCol="0"/>
          <a:lstStyle/>
          <a:p>
            <a:endParaRPr/>
          </a:p>
        </p:txBody>
      </p:sp>
      <p:sp>
        <p:nvSpPr>
          <p:cNvPr id="15" name="Rectangle 14"/>
          <p:cNvSpPr/>
          <p:nvPr/>
        </p:nvSpPr>
        <p:spPr>
          <a:xfrm>
            <a:off x="2590800" y="533400"/>
            <a:ext cx="242374" cy="338554"/>
          </a:xfrm>
          <a:prstGeom prst="rect">
            <a:avLst/>
          </a:prstGeom>
          <a:noFill/>
        </p:spPr>
        <p:txBody>
          <a:bodyPr wrap="none" lIns="91440" tIns="45720" rIns="91440" bIns="45720">
            <a:spAutoFit/>
          </a:bodyPr>
          <a:lstStyle/>
          <a:p>
            <a:pPr algn="ctr"/>
            <a:r>
              <a:rPr lang="en-US" sz="1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p>
        </p:txBody>
      </p:sp>
      <p:pic>
        <p:nvPicPr>
          <p:cNvPr id="10" name="Picture 9" descr="WhatsApp Image 2025-12-27 at 11.57.42_186f4cfd.jpg"/>
          <p:cNvPicPr>
            <a:picLocks noChangeAspect="1"/>
          </p:cNvPicPr>
          <p:nvPr/>
        </p:nvPicPr>
        <p:blipFill>
          <a:blip r:embed="rId2"/>
          <a:stretch>
            <a:fillRect/>
          </a:stretch>
        </p:blipFill>
        <p:spPr>
          <a:xfrm>
            <a:off x="685800" y="990600"/>
            <a:ext cx="8534400" cy="60198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2"/>
          <p:cNvSpPr txBox="1"/>
          <p:nvPr/>
        </p:nvSpPr>
        <p:spPr>
          <a:xfrm>
            <a:off x="1143000" y="0"/>
            <a:ext cx="7467600" cy="886783"/>
          </a:xfrm>
          <a:prstGeom prst="rect">
            <a:avLst/>
          </a:prstGeom>
        </p:spPr>
        <p:txBody>
          <a:bodyPr vert="horz" wrap="square" lIns="0" tIns="12065" rIns="0" bIns="0" rtlCol="0">
            <a:spAutoFit/>
          </a:bodyPr>
          <a:lstStyle/>
          <a:p>
            <a:pPr marL="12700" algn="ctr">
              <a:lnSpc>
                <a:spcPct val="100000"/>
              </a:lnSpc>
              <a:spcBef>
                <a:spcPts val="95"/>
              </a:spcBef>
            </a:pPr>
            <a:r>
              <a:rPr lang="en-US" sz="2800" b="1" dirty="0">
                <a:solidFill>
                  <a:srgbClr val="C00000"/>
                </a:solidFill>
                <a:latin typeface="+mn-lt"/>
                <a:cs typeface="Tahoma"/>
              </a:rPr>
              <a:t>  ON-SITE </a:t>
            </a:r>
            <a:r>
              <a:rPr sz="2800" b="1" dirty="0">
                <a:solidFill>
                  <a:srgbClr val="C00000"/>
                </a:solidFill>
                <a:latin typeface="+mn-lt"/>
                <a:cs typeface="Tahoma"/>
              </a:rPr>
              <a:t>S</a:t>
            </a:r>
            <a:r>
              <a:rPr lang="en-US" sz="2800" b="1" dirty="0">
                <a:solidFill>
                  <a:srgbClr val="C00000"/>
                </a:solidFill>
                <a:latin typeface="+mn-lt"/>
                <a:cs typeface="Tahoma"/>
              </a:rPr>
              <a:t>AFETY AWARENESS</a:t>
            </a:r>
          </a:p>
          <a:p>
            <a:pPr marL="12700" algn="ctr">
              <a:lnSpc>
                <a:spcPct val="100000"/>
              </a:lnSpc>
              <a:spcBef>
                <a:spcPts val="95"/>
              </a:spcBef>
            </a:pPr>
            <a:r>
              <a:rPr lang="en-US" sz="2800" b="1" dirty="0">
                <a:solidFill>
                  <a:srgbClr val="C00000"/>
                </a:solidFill>
                <a:latin typeface="+mn-lt"/>
                <a:cs typeface="Tahoma"/>
              </a:rPr>
              <a:t>  PROGRAM</a:t>
            </a:r>
            <a:r>
              <a:rPr lang="en-US" sz="2000" b="1" dirty="0">
                <a:solidFill>
                  <a:schemeClr val="tx1"/>
                </a:solidFill>
                <a:latin typeface="Arial Black" pitchFamily="34" charset="0"/>
                <a:cs typeface="Tahoma"/>
              </a:rPr>
              <a:t>  </a:t>
            </a:r>
            <a:endParaRPr sz="2000" b="1" dirty="0">
              <a:solidFill>
                <a:schemeClr val="tx1"/>
              </a:solidFill>
              <a:latin typeface="Arial Black" pitchFamily="34" charset="0"/>
              <a:cs typeface="Tahoma"/>
            </a:endParaRPr>
          </a:p>
        </p:txBody>
      </p:sp>
      <p:sp>
        <p:nvSpPr>
          <p:cNvPr id="14" name="object 12"/>
          <p:cNvSpPr/>
          <p:nvPr/>
        </p:nvSpPr>
        <p:spPr>
          <a:xfrm>
            <a:off x="1371600" y="0"/>
            <a:ext cx="7162800" cy="838200"/>
          </a:xfrm>
          <a:custGeom>
            <a:avLst/>
            <a:gdLst/>
            <a:ahLst/>
            <a:cxnLst/>
            <a:rect l="l" t="t" r="r" b="b"/>
            <a:pathLst>
              <a:path w="5086350" h="361950">
                <a:moveTo>
                  <a:pt x="60325" y="0"/>
                </a:moveTo>
                <a:lnTo>
                  <a:pt x="36861" y="4746"/>
                </a:lnTo>
                <a:lnTo>
                  <a:pt x="17684" y="17684"/>
                </a:lnTo>
                <a:lnTo>
                  <a:pt x="4746" y="36861"/>
                </a:lnTo>
                <a:lnTo>
                  <a:pt x="0" y="60325"/>
                </a:lnTo>
                <a:lnTo>
                  <a:pt x="0" y="301625"/>
                </a:lnTo>
                <a:lnTo>
                  <a:pt x="4746" y="325088"/>
                </a:lnTo>
                <a:lnTo>
                  <a:pt x="17684" y="344265"/>
                </a:lnTo>
                <a:lnTo>
                  <a:pt x="36861" y="357203"/>
                </a:lnTo>
                <a:lnTo>
                  <a:pt x="60325" y="361950"/>
                </a:lnTo>
                <a:lnTo>
                  <a:pt x="5026025" y="361950"/>
                </a:lnTo>
                <a:lnTo>
                  <a:pt x="5049488" y="357203"/>
                </a:lnTo>
                <a:lnTo>
                  <a:pt x="5068665" y="344265"/>
                </a:lnTo>
                <a:lnTo>
                  <a:pt x="5081603" y="325088"/>
                </a:lnTo>
                <a:lnTo>
                  <a:pt x="5086350" y="301625"/>
                </a:lnTo>
                <a:lnTo>
                  <a:pt x="5086350" y="60325"/>
                </a:lnTo>
                <a:lnTo>
                  <a:pt x="5081603" y="36861"/>
                </a:lnTo>
                <a:lnTo>
                  <a:pt x="5068665" y="17684"/>
                </a:lnTo>
                <a:lnTo>
                  <a:pt x="5049488" y="4746"/>
                </a:lnTo>
                <a:lnTo>
                  <a:pt x="5026025" y="0"/>
                </a:lnTo>
                <a:lnTo>
                  <a:pt x="60325" y="0"/>
                </a:lnTo>
                <a:close/>
              </a:path>
            </a:pathLst>
          </a:custGeom>
          <a:ln w="31750">
            <a:solidFill>
              <a:srgbClr val="F79546"/>
            </a:solidFill>
          </a:ln>
        </p:spPr>
        <p:txBody>
          <a:bodyPr wrap="square" lIns="0" tIns="0" rIns="0" bIns="0" rtlCol="0"/>
          <a:lstStyle/>
          <a:p>
            <a:endParaRPr>
              <a:solidFill>
                <a:schemeClr val="tx1"/>
              </a:solidFill>
            </a:endParaRPr>
          </a:p>
        </p:txBody>
      </p:sp>
      <p:sp>
        <p:nvSpPr>
          <p:cNvPr id="15" name="Rectangle 14"/>
          <p:cNvSpPr/>
          <p:nvPr/>
        </p:nvSpPr>
        <p:spPr>
          <a:xfrm>
            <a:off x="2590800" y="533400"/>
            <a:ext cx="242374" cy="338554"/>
          </a:xfrm>
          <a:prstGeom prst="rect">
            <a:avLst/>
          </a:prstGeom>
          <a:noFill/>
        </p:spPr>
        <p:txBody>
          <a:bodyPr wrap="none" lIns="91440" tIns="45720" rIns="91440" bIns="45720">
            <a:spAutoFit/>
          </a:bodyPr>
          <a:lstStyle/>
          <a:p>
            <a:pPr algn="ctr"/>
            <a:r>
              <a:rPr lang="en-US" sz="1600" b="1" cap="all" spc="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rPr>
              <a:t> </a:t>
            </a:r>
          </a:p>
        </p:txBody>
      </p:sp>
      <p:pic>
        <p:nvPicPr>
          <p:cNvPr id="6" name="Picture 5" descr="WhatsApp Image 2025-12-27 at 11.57.41_b4ebaae0.jpg"/>
          <p:cNvPicPr>
            <a:picLocks noChangeAspect="1"/>
          </p:cNvPicPr>
          <p:nvPr/>
        </p:nvPicPr>
        <p:blipFill>
          <a:blip r:embed="rId2"/>
          <a:stretch>
            <a:fillRect/>
          </a:stretch>
        </p:blipFill>
        <p:spPr>
          <a:xfrm>
            <a:off x="685800" y="838200"/>
            <a:ext cx="8534400" cy="6096000"/>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9107013" cy="2462213"/>
          </a:xfrm>
        </p:spPr>
        <p:txBody>
          <a:bodyPr/>
          <a:lstStyle/>
          <a:p>
            <a:pPr marL="19685" algn="l">
              <a:lnSpc>
                <a:spcPct val="100000"/>
              </a:lnSpc>
              <a:spcBef>
                <a:spcPts val="100"/>
              </a:spcBef>
            </a:pPr>
            <a:r>
              <a:rPr lang="en-US" sz="4000" dirty="0">
                <a:solidFill>
                  <a:srgbClr val="C00000"/>
                </a:solidFill>
                <a:latin typeface="+mn-lt"/>
                <a:cs typeface="Times New Roman" pitchFamily="18" charset="0"/>
              </a:rPr>
              <a:t>Major</a:t>
            </a:r>
            <a:r>
              <a:rPr lang="en-US" sz="4000" spc="-40" dirty="0">
                <a:solidFill>
                  <a:srgbClr val="C00000"/>
                </a:solidFill>
                <a:latin typeface="+mn-lt"/>
                <a:cs typeface="Times New Roman" pitchFamily="18" charset="0"/>
              </a:rPr>
              <a:t> </a:t>
            </a:r>
            <a:r>
              <a:rPr lang="en-US" sz="4000" spc="-10" dirty="0">
                <a:solidFill>
                  <a:srgbClr val="C00000"/>
                </a:solidFill>
                <a:latin typeface="+mn-lt"/>
                <a:cs typeface="Times New Roman" pitchFamily="18" charset="0"/>
              </a:rPr>
              <a:t>Recruiters</a:t>
            </a:r>
            <a:r>
              <a:rPr lang="en-US" sz="2000" dirty="0">
                <a:latin typeface="Times New Roman" pitchFamily="18" charset="0"/>
                <a:cs typeface="Times New Roman" pitchFamily="18" charset="0"/>
              </a:rPr>
              <a:t/>
            </a:r>
            <a:br>
              <a:rPr lang="en-US" sz="2000" dirty="0">
                <a:latin typeface="Times New Roman" pitchFamily="18" charset="0"/>
                <a:cs typeface="Times New Roman" pitchFamily="18" charset="0"/>
              </a:rPr>
            </a:br>
            <a:r>
              <a:rPr lang="en-US" sz="2400" dirty="0">
                <a:solidFill>
                  <a:schemeClr val="tx1"/>
                </a:solidFill>
                <a:latin typeface="Times New Roman" pitchFamily="18" charset="0"/>
                <a:cs typeface="Times New Roman" pitchFamily="18" charset="0"/>
              </a:rPr>
              <a:t>College</a:t>
            </a:r>
            <a:r>
              <a:rPr lang="en-US" sz="2400" spc="3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provides</a:t>
            </a:r>
            <a:r>
              <a:rPr lang="en-US" sz="2400" spc="3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continuous</a:t>
            </a:r>
            <a:r>
              <a:rPr lang="en-US" sz="2400" spc="3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placement</a:t>
            </a:r>
            <a:r>
              <a:rPr lang="en-US" sz="2400" spc="30" dirty="0">
                <a:solidFill>
                  <a:schemeClr val="tx1"/>
                </a:solidFill>
                <a:latin typeface="Times New Roman" pitchFamily="18" charset="0"/>
                <a:cs typeface="Times New Roman" pitchFamily="18" charset="0"/>
              </a:rPr>
              <a:t> </a:t>
            </a:r>
            <a:r>
              <a:rPr lang="en-US" sz="2400" spc="-20" dirty="0">
                <a:solidFill>
                  <a:schemeClr val="tx1"/>
                </a:solidFill>
                <a:latin typeface="Times New Roman" pitchFamily="18" charset="0"/>
                <a:cs typeface="Times New Roman" pitchFamily="18" charset="0"/>
              </a:rPr>
              <a:t>activities</a:t>
            </a:r>
            <a:r>
              <a:rPr lang="en-US" sz="2400" spc="3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in</a:t>
            </a:r>
            <a:r>
              <a:rPr lang="en-US" sz="2400" spc="30" dirty="0">
                <a:solidFill>
                  <a:schemeClr val="tx1"/>
                </a:solidFill>
                <a:latin typeface="Times New Roman" pitchFamily="18" charset="0"/>
                <a:cs typeface="Times New Roman" pitchFamily="18" charset="0"/>
              </a:rPr>
              <a:t> </a:t>
            </a:r>
            <a:r>
              <a:rPr lang="en-US" sz="2400" spc="-25" dirty="0">
                <a:solidFill>
                  <a:schemeClr val="tx1"/>
                </a:solidFill>
                <a:latin typeface="Times New Roman" pitchFamily="18" charset="0"/>
                <a:cs typeface="Times New Roman" pitchFamily="18" charset="0"/>
              </a:rPr>
              <a:t>industry</a:t>
            </a:r>
            <a:r>
              <a:rPr lang="en-US" sz="2400" spc="3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through</a:t>
            </a:r>
            <a:r>
              <a:rPr lang="en-US" sz="2400" spc="30" dirty="0">
                <a:solidFill>
                  <a:schemeClr val="tx1"/>
                </a:solidFill>
                <a:latin typeface="Times New Roman" pitchFamily="18" charset="0"/>
                <a:cs typeface="Times New Roman" pitchFamily="18" charset="0"/>
              </a:rPr>
              <a:t> </a:t>
            </a:r>
            <a:r>
              <a:rPr lang="en-US" sz="2400" spc="-20" dirty="0">
                <a:solidFill>
                  <a:schemeClr val="tx1"/>
                </a:solidFill>
                <a:latin typeface="Times New Roman" pitchFamily="18" charset="0"/>
                <a:cs typeface="Times New Roman" pitchFamily="18" charset="0"/>
              </a:rPr>
              <a:t>placement </a:t>
            </a:r>
            <a:r>
              <a:rPr lang="en-US" sz="2400" dirty="0">
                <a:solidFill>
                  <a:schemeClr val="tx1"/>
                </a:solidFill>
                <a:latin typeface="Times New Roman" pitchFamily="18" charset="0"/>
                <a:cs typeface="Times New Roman" pitchFamily="18" charset="0"/>
              </a:rPr>
              <a:t>department</a:t>
            </a:r>
            <a:r>
              <a:rPr lang="en-US" sz="2400" spc="11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of  BSSITM</a:t>
            </a:r>
            <a:r>
              <a:rPr lang="en-US" sz="2400" spc="-50" dirty="0">
                <a:solidFill>
                  <a:schemeClr val="tx1"/>
                </a:solidFill>
                <a:latin typeface="Times New Roman" pitchFamily="18" charset="0"/>
                <a:cs typeface="Times New Roman" pitchFamily="18" charset="0"/>
              </a:rPr>
              <a:t>.</a:t>
            </a:r>
            <a:r>
              <a:rPr lang="en-US" sz="2400" spc="11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Rigorous</a:t>
            </a:r>
            <a:r>
              <a:rPr lang="en-US" sz="2400" spc="10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Soft</a:t>
            </a:r>
            <a:r>
              <a:rPr lang="en-US" sz="2400" spc="110"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and</a:t>
            </a:r>
            <a:r>
              <a:rPr lang="en-US" sz="2400" spc="10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technical</a:t>
            </a:r>
            <a:r>
              <a:rPr lang="en-US" sz="2400" spc="110" dirty="0">
                <a:solidFill>
                  <a:schemeClr val="tx1"/>
                </a:solidFill>
                <a:latin typeface="Times New Roman" pitchFamily="18" charset="0"/>
                <a:cs typeface="Times New Roman" pitchFamily="18" charset="0"/>
              </a:rPr>
              <a:t> </a:t>
            </a:r>
            <a:r>
              <a:rPr lang="en-US" sz="2400" spc="-70" dirty="0">
                <a:solidFill>
                  <a:schemeClr val="tx1"/>
                </a:solidFill>
                <a:latin typeface="Times New Roman" pitchFamily="18" charset="0"/>
                <a:cs typeface="Times New Roman" pitchFamily="18" charset="0"/>
              </a:rPr>
              <a:t>skill </a:t>
            </a:r>
            <a:r>
              <a:rPr lang="en-US" sz="2400" spc="-30" dirty="0">
                <a:solidFill>
                  <a:schemeClr val="tx1"/>
                </a:solidFill>
                <a:latin typeface="Times New Roman" pitchFamily="18" charset="0"/>
                <a:cs typeface="Times New Roman" pitchFamily="18" charset="0"/>
              </a:rPr>
              <a:t>enhancement</a:t>
            </a:r>
            <a:r>
              <a:rPr lang="en-US" sz="2400" spc="-7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of</a:t>
            </a:r>
            <a:r>
              <a:rPr lang="en-US" sz="2400" spc="-75" dirty="0">
                <a:solidFill>
                  <a:schemeClr val="tx1"/>
                </a:solidFill>
                <a:latin typeface="Times New Roman" pitchFamily="18" charset="0"/>
                <a:cs typeface="Times New Roman" pitchFamily="18" charset="0"/>
              </a:rPr>
              <a:t> </a:t>
            </a:r>
            <a:r>
              <a:rPr lang="en-US" sz="2400" spc="-40" dirty="0">
                <a:solidFill>
                  <a:schemeClr val="tx1"/>
                </a:solidFill>
                <a:latin typeface="Times New Roman" pitchFamily="18" charset="0"/>
                <a:cs typeface="Times New Roman" pitchFamily="18" charset="0"/>
              </a:rPr>
              <a:t>student</a:t>
            </a:r>
            <a:r>
              <a:rPr lang="en-US" sz="2400" spc="-5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is</a:t>
            </a:r>
            <a:r>
              <a:rPr lang="en-US" sz="2400" spc="295" dirty="0">
                <a:solidFill>
                  <a:schemeClr val="tx1"/>
                </a:solidFill>
                <a:latin typeface="Times New Roman" pitchFamily="18" charset="0"/>
                <a:cs typeface="Times New Roman" pitchFamily="18" charset="0"/>
              </a:rPr>
              <a:t> </a:t>
            </a:r>
            <a:r>
              <a:rPr lang="en-US" sz="2400" spc="-25" dirty="0">
                <a:solidFill>
                  <a:schemeClr val="tx1"/>
                </a:solidFill>
                <a:latin typeface="Times New Roman" pitchFamily="18" charset="0"/>
                <a:cs typeface="Times New Roman" pitchFamily="18" charset="0"/>
              </a:rPr>
              <a:t>carried</a:t>
            </a:r>
            <a:r>
              <a:rPr lang="en-US" sz="2400" spc="-60" dirty="0">
                <a:solidFill>
                  <a:schemeClr val="tx1"/>
                </a:solidFill>
                <a:latin typeface="Times New Roman" pitchFamily="18" charset="0"/>
                <a:cs typeface="Times New Roman" pitchFamily="18" charset="0"/>
              </a:rPr>
              <a:t> </a:t>
            </a:r>
            <a:r>
              <a:rPr lang="en-US" sz="2400" spc="-35" dirty="0">
                <a:solidFill>
                  <a:schemeClr val="tx1"/>
                </a:solidFill>
                <a:latin typeface="Times New Roman" pitchFamily="18" charset="0"/>
                <a:cs typeface="Times New Roman" pitchFamily="18" charset="0"/>
              </a:rPr>
              <a:t>out</a:t>
            </a:r>
            <a:r>
              <a:rPr lang="en-US" sz="2400" spc="-5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by</a:t>
            </a:r>
            <a:r>
              <a:rPr lang="en-US" sz="2400" spc="-60" dirty="0">
                <a:solidFill>
                  <a:schemeClr val="tx1"/>
                </a:solidFill>
                <a:latin typeface="Times New Roman" pitchFamily="18" charset="0"/>
                <a:cs typeface="Times New Roman" pitchFamily="18" charset="0"/>
              </a:rPr>
              <a:t> </a:t>
            </a:r>
            <a:r>
              <a:rPr lang="en-US" sz="2400" spc="-45" dirty="0">
                <a:solidFill>
                  <a:schemeClr val="tx1"/>
                </a:solidFill>
                <a:latin typeface="Times New Roman" pitchFamily="18" charset="0"/>
                <a:cs typeface="Times New Roman" pitchFamily="18" charset="0"/>
              </a:rPr>
              <a:t>the</a:t>
            </a:r>
            <a:r>
              <a:rPr lang="en-US" sz="2400" spc="-60" dirty="0">
                <a:solidFill>
                  <a:schemeClr val="tx1"/>
                </a:solidFill>
                <a:latin typeface="Times New Roman" pitchFamily="18" charset="0"/>
                <a:cs typeface="Times New Roman" pitchFamily="18" charset="0"/>
              </a:rPr>
              <a:t> </a:t>
            </a:r>
            <a:r>
              <a:rPr lang="en-US" sz="2400" spc="-10" dirty="0">
                <a:solidFill>
                  <a:schemeClr val="tx1"/>
                </a:solidFill>
                <a:latin typeface="Times New Roman" pitchFamily="18" charset="0"/>
                <a:cs typeface="Times New Roman" pitchFamily="18" charset="0"/>
              </a:rPr>
              <a:t>school</a:t>
            </a:r>
            <a:r>
              <a:rPr lang="en-US" sz="2400" spc="-5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before</a:t>
            </a:r>
            <a:r>
              <a:rPr lang="en-US" sz="2400" spc="295" dirty="0">
                <a:solidFill>
                  <a:schemeClr val="tx1"/>
                </a:solidFill>
                <a:latin typeface="Times New Roman" pitchFamily="18" charset="0"/>
                <a:cs typeface="Times New Roman" pitchFamily="18" charset="0"/>
              </a:rPr>
              <a:t> </a:t>
            </a:r>
            <a:r>
              <a:rPr lang="en-US" sz="2400" spc="-25" dirty="0">
                <a:solidFill>
                  <a:schemeClr val="tx1"/>
                </a:solidFill>
                <a:latin typeface="Times New Roman" pitchFamily="18" charset="0"/>
                <a:cs typeface="Times New Roman" pitchFamily="18" charset="0"/>
              </a:rPr>
              <a:t>placement</a:t>
            </a:r>
            <a:r>
              <a:rPr lang="en-US" sz="2400" spc="-60" dirty="0">
                <a:solidFill>
                  <a:schemeClr val="tx1"/>
                </a:solidFill>
                <a:latin typeface="Times New Roman" pitchFamily="18" charset="0"/>
                <a:cs typeface="Times New Roman" pitchFamily="18" charset="0"/>
              </a:rPr>
              <a:t> </a:t>
            </a:r>
            <a:r>
              <a:rPr lang="en-US" sz="2400" spc="-75" dirty="0">
                <a:solidFill>
                  <a:schemeClr val="tx1"/>
                </a:solidFill>
                <a:latin typeface="Times New Roman" pitchFamily="18" charset="0"/>
                <a:cs typeface="Times New Roman" pitchFamily="18" charset="0"/>
              </a:rPr>
              <a:t>drive.</a:t>
            </a:r>
            <a:r>
              <a:rPr lang="en-US" sz="2400" spc="-25" dirty="0">
                <a:solidFill>
                  <a:schemeClr val="tx1"/>
                </a:solidFill>
                <a:latin typeface="Times New Roman" pitchFamily="18" charset="0"/>
                <a:cs typeface="Times New Roman" pitchFamily="18" charset="0"/>
              </a:rPr>
              <a:t> </a:t>
            </a:r>
            <a:r>
              <a:rPr lang="en-US" sz="2400" spc="-55" dirty="0">
                <a:solidFill>
                  <a:schemeClr val="tx1"/>
                </a:solidFill>
                <a:latin typeface="Times New Roman" pitchFamily="18" charset="0"/>
                <a:cs typeface="Times New Roman" pitchFamily="18" charset="0"/>
              </a:rPr>
              <a:t>List </a:t>
            </a:r>
            <a:r>
              <a:rPr lang="en-US" sz="2400" dirty="0">
                <a:solidFill>
                  <a:schemeClr val="tx1"/>
                </a:solidFill>
                <a:latin typeface="Times New Roman" pitchFamily="18" charset="0"/>
                <a:cs typeface="Times New Roman" pitchFamily="18" charset="0"/>
              </a:rPr>
              <a:t>of</a:t>
            </a:r>
            <a:r>
              <a:rPr lang="en-US" sz="2400" spc="-50" dirty="0">
                <a:solidFill>
                  <a:schemeClr val="tx1"/>
                </a:solidFill>
                <a:latin typeface="Times New Roman" pitchFamily="18" charset="0"/>
                <a:cs typeface="Times New Roman" pitchFamily="18" charset="0"/>
              </a:rPr>
              <a:t> </a:t>
            </a:r>
            <a:r>
              <a:rPr lang="en-US" sz="2400" spc="-55" dirty="0">
                <a:solidFill>
                  <a:schemeClr val="tx1"/>
                </a:solidFill>
                <a:latin typeface="Times New Roman" pitchFamily="18" charset="0"/>
                <a:cs typeface="Times New Roman" pitchFamily="18" charset="0"/>
              </a:rPr>
              <a:t>recruiters</a:t>
            </a:r>
            <a:r>
              <a:rPr lang="en-US" sz="2400" spc="-45" dirty="0">
                <a:solidFill>
                  <a:schemeClr val="tx1"/>
                </a:solidFill>
                <a:latin typeface="Times New Roman" pitchFamily="18" charset="0"/>
                <a:cs typeface="Times New Roman" pitchFamily="18" charset="0"/>
              </a:rPr>
              <a:t> </a:t>
            </a:r>
            <a:r>
              <a:rPr lang="en-US" sz="2400" spc="-10" dirty="0">
                <a:solidFill>
                  <a:schemeClr val="tx1"/>
                </a:solidFill>
                <a:latin typeface="Times New Roman" pitchFamily="18" charset="0"/>
                <a:cs typeface="Times New Roman" pitchFamily="18" charset="0"/>
              </a:rPr>
              <a:t>are</a:t>
            </a:r>
            <a:r>
              <a:rPr lang="en-US" sz="2400" spc="-45" dirty="0">
                <a:solidFill>
                  <a:schemeClr val="tx1"/>
                </a:solidFill>
                <a:latin typeface="Times New Roman" pitchFamily="18" charset="0"/>
                <a:cs typeface="Times New Roman" pitchFamily="18" charset="0"/>
              </a:rPr>
              <a:t> </a:t>
            </a:r>
            <a:r>
              <a:rPr lang="en-US" sz="2400" dirty="0">
                <a:solidFill>
                  <a:schemeClr val="tx1"/>
                </a:solidFill>
                <a:latin typeface="Times New Roman" pitchFamily="18" charset="0"/>
                <a:cs typeface="Times New Roman" pitchFamily="18" charset="0"/>
              </a:rPr>
              <a:t>as</a:t>
            </a:r>
            <a:r>
              <a:rPr lang="en-US" sz="2400" spc="-50" dirty="0">
                <a:solidFill>
                  <a:schemeClr val="tx1"/>
                </a:solidFill>
                <a:latin typeface="Times New Roman" pitchFamily="18" charset="0"/>
                <a:cs typeface="Times New Roman" pitchFamily="18" charset="0"/>
              </a:rPr>
              <a:t> </a:t>
            </a:r>
            <a:r>
              <a:rPr lang="en-US" sz="2400" spc="-10" dirty="0">
                <a:solidFill>
                  <a:schemeClr val="tx1"/>
                </a:solidFill>
                <a:latin typeface="Times New Roman" pitchFamily="18" charset="0"/>
                <a:cs typeface="Times New Roman" pitchFamily="18" charset="0"/>
              </a:rPr>
              <a:t>follows.</a:t>
            </a:r>
            <a:r>
              <a:rPr lang="en-US" sz="2400" dirty="0">
                <a:solidFill>
                  <a:schemeClr val="tx1"/>
                </a:solidFill>
                <a:latin typeface="Trebuchet MS"/>
                <a:cs typeface="Trebuchet MS"/>
              </a:rPr>
              <a:t/>
            </a:r>
            <a:br>
              <a:rPr lang="en-US" sz="2400" dirty="0">
                <a:solidFill>
                  <a:schemeClr val="tx1"/>
                </a:solidFill>
                <a:latin typeface="Trebuchet MS"/>
                <a:cs typeface="Trebuchet MS"/>
              </a:rPr>
            </a:br>
            <a:endParaRPr lang="en-US" sz="2400" dirty="0">
              <a:solidFill>
                <a:schemeClr val="tx1"/>
              </a:solidFill>
            </a:endParaRPr>
          </a:p>
        </p:txBody>
      </p:sp>
      <p:pic>
        <p:nvPicPr>
          <p:cNvPr id="3" name="object 8"/>
          <p:cNvPicPr/>
          <p:nvPr/>
        </p:nvPicPr>
        <p:blipFill>
          <a:blip r:embed="rId2" cstate="print"/>
          <a:stretch>
            <a:fillRect/>
          </a:stretch>
        </p:blipFill>
        <p:spPr>
          <a:xfrm>
            <a:off x="609600" y="2488406"/>
            <a:ext cx="1524000" cy="1219200"/>
          </a:xfrm>
          <a:prstGeom prst="rect">
            <a:avLst/>
          </a:prstGeom>
        </p:spPr>
      </p:pic>
      <p:pic>
        <p:nvPicPr>
          <p:cNvPr id="4" name="object 10"/>
          <p:cNvPicPr/>
          <p:nvPr/>
        </p:nvPicPr>
        <p:blipFill>
          <a:blip r:embed="rId3" cstate="print"/>
          <a:stretch>
            <a:fillRect/>
          </a:stretch>
        </p:blipFill>
        <p:spPr>
          <a:xfrm>
            <a:off x="2804439" y="2250948"/>
            <a:ext cx="1447800" cy="1371600"/>
          </a:xfrm>
          <a:prstGeom prst="rect">
            <a:avLst/>
          </a:prstGeom>
        </p:spPr>
      </p:pic>
      <p:pic>
        <p:nvPicPr>
          <p:cNvPr id="5" name="object 15"/>
          <p:cNvPicPr/>
          <p:nvPr/>
        </p:nvPicPr>
        <p:blipFill>
          <a:blip r:embed="rId4" cstate="print"/>
          <a:stretch>
            <a:fillRect/>
          </a:stretch>
        </p:blipFill>
        <p:spPr>
          <a:xfrm>
            <a:off x="617621" y="4038600"/>
            <a:ext cx="1600200" cy="1066800"/>
          </a:xfrm>
          <a:prstGeom prst="rect">
            <a:avLst/>
          </a:prstGeom>
        </p:spPr>
      </p:pic>
      <p:pic>
        <p:nvPicPr>
          <p:cNvPr id="6" name="object 6"/>
          <p:cNvPicPr/>
          <p:nvPr/>
        </p:nvPicPr>
        <p:blipFill>
          <a:blip r:embed="rId5" cstate="print"/>
          <a:stretch>
            <a:fillRect/>
          </a:stretch>
        </p:blipFill>
        <p:spPr>
          <a:xfrm>
            <a:off x="2688380" y="4038600"/>
            <a:ext cx="2133600" cy="914400"/>
          </a:xfrm>
          <a:prstGeom prst="rect">
            <a:avLst/>
          </a:prstGeom>
        </p:spPr>
      </p:pic>
      <p:pic>
        <p:nvPicPr>
          <p:cNvPr id="7" name="object 30"/>
          <p:cNvPicPr/>
          <p:nvPr/>
        </p:nvPicPr>
        <p:blipFill>
          <a:blip r:embed="rId6" cstate="print"/>
          <a:stretch>
            <a:fillRect/>
          </a:stretch>
        </p:blipFill>
        <p:spPr>
          <a:xfrm>
            <a:off x="7461234" y="2437792"/>
            <a:ext cx="1676400" cy="1066800"/>
          </a:xfrm>
          <a:prstGeom prst="rect">
            <a:avLst/>
          </a:prstGeom>
        </p:spPr>
      </p:pic>
      <p:pic>
        <p:nvPicPr>
          <p:cNvPr id="9" name="object 34"/>
          <p:cNvPicPr/>
          <p:nvPr/>
        </p:nvPicPr>
        <p:blipFill>
          <a:blip r:embed="rId7" cstate="print"/>
          <a:stretch>
            <a:fillRect/>
          </a:stretch>
        </p:blipFill>
        <p:spPr>
          <a:xfrm>
            <a:off x="617622" y="5316284"/>
            <a:ext cx="1600199" cy="1524000"/>
          </a:xfrm>
          <a:prstGeom prst="rect">
            <a:avLst/>
          </a:prstGeom>
        </p:spPr>
      </p:pic>
      <p:pic>
        <p:nvPicPr>
          <p:cNvPr id="10" name="object 12"/>
          <p:cNvPicPr/>
          <p:nvPr/>
        </p:nvPicPr>
        <p:blipFill>
          <a:blip r:embed="rId8" cstate="print"/>
          <a:stretch>
            <a:fillRect/>
          </a:stretch>
        </p:blipFill>
        <p:spPr>
          <a:xfrm>
            <a:off x="4923078" y="2403348"/>
            <a:ext cx="1676400" cy="1066800"/>
          </a:xfrm>
          <a:prstGeom prst="rect">
            <a:avLst/>
          </a:prstGeom>
        </p:spPr>
      </p:pic>
      <p:pic>
        <p:nvPicPr>
          <p:cNvPr id="11" name="Picture 10">
            <a:extLst>
              <a:ext uri="{FF2B5EF4-FFF2-40B4-BE49-F238E27FC236}">
                <a16:creationId xmlns="" xmlns:a16="http://schemas.microsoft.com/office/drawing/2014/main" id="{18DFFB63-4EC1-C4AA-8D8D-187D61304EB3}"/>
              </a:ext>
            </a:extLst>
          </p:cNvPr>
          <p:cNvPicPr>
            <a:picLocks noChangeAspect="1"/>
          </p:cNvPicPr>
          <p:nvPr/>
        </p:nvPicPr>
        <p:blipFill>
          <a:blip r:embed="rId9">
            <a:extLst>
              <a:ext uri="{28A0092B-C50C-407E-A947-70E740481C1C}">
                <a14:useLocalDpi xmlns="" xmlns:a14="http://schemas.microsoft.com/office/drawing/2010/main" val="0"/>
              </a:ext>
            </a:extLst>
          </a:blip>
          <a:stretch>
            <a:fillRect/>
          </a:stretch>
        </p:blipFill>
        <p:spPr>
          <a:xfrm>
            <a:off x="5184037" y="5427571"/>
            <a:ext cx="4433205" cy="1066801"/>
          </a:xfrm>
          <a:prstGeom prst="rect">
            <a:avLst/>
          </a:prstGeom>
        </p:spPr>
      </p:pic>
      <p:pic>
        <p:nvPicPr>
          <p:cNvPr id="13" name="Picture 12">
            <a:extLst>
              <a:ext uri="{FF2B5EF4-FFF2-40B4-BE49-F238E27FC236}">
                <a16:creationId xmlns="" xmlns:a16="http://schemas.microsoft.com/office/drawing/2014/main" id="{36B6F754-5EF2-E327-0BAC-94E1BC9D731D}"/>
              </a:ext>
            </a:extLst>
          </p:cNvPr>
          <p:cNvPicPr>
            <a:picLocks noChangeAspect="1"/>
          </p:cNvPicPr>
          <p:nvPr/>
        </p:nvPicPr>
        <p:blipFill>
          <a:blip r:embed="rId10">
            <a:extLst>
              <a:ext uri="{28A0092B-C50C-407E-A947-70E740481C1C}">
                <a14:useLocalDpi xmlns="" xmlns:a14="http://schemas.microsoft.com/office/drawing/2010/main" val="0"/>
              </a:ext>
            </a:extLst>
          </a:blip>
          <a:stretch>
            <a:fillRect/>
          </a:stretch>
        </p:blipFill>
        <p:spPr>
          <a:xfrm>
            <a:off x="4911046" y="3747898"/>
            <a:ext cx="2299642" cy="1589377"/>
          </a:xfrm>
          <a:prstGeom prst="rect">
            <a:avLst/>
          </a:prstGeom>
        </p:spPr>
      </p:pic>
      <p:pic>
        <p:nvPicPr>
          <p:cNvPr id="15" name="Picture 14">
            <a:extLst>
              <a:ext uri="{FF2B5EF4-FFF2-40B4-BE49-F238E27FC236}">
                <a16:creationId xmlns="" xmlns:a16="http://schemas.microsoft.com/office/drawing/2014/main" id="{FE6D551B-B35E-E0A8-6781-E157843BA408}"/>
              </a:ext>
            </a:extLst>
          </p:cNvPr>
          <p:cNvPicPr>
            <a:picLocks noChangeAspect="1"/>
          </p:cNvPicPr>
          <p:nvPr/>
        </p:nvPicPr>
        <p:blipFill>
          <a:blip r:embed="rId11">
            <a:extLst>
              <a:ext uri="{28A0092B-C50C-407E-A947-70E740481C1C}">
                <a14:useLocalDpi xmlns="" xmlns:a14="http://schemas.microsoft.com/office/drawing/2010/main" val="0"/>
              </a:ext>
            </a:extLst>
          </a:blip>
          <a:stretch>
            <a:fillRect/>
          </a:stretch>
        </p:blipFill>
        <p:spPr>
          <a:xfrm>
            <a:off x="2513367" y="5427572"/>
            <a:ext cx="2483625" cy="1066800"/>
          </a:xfrm>
          <a:prstGeom prst="rect">
            <a:avLst/>
          </a:prstGeom>
        </p:spPr>
      </p:pic>
      <p:pic>
        <p:nvPicPr>
          <p:cNvPr id="17" name="Picture 16">
            <a:extLst>
              <a:ext uri="{FF2B5EF4-FFF2-40B4-BE49-F238E27FC236}">
                <a16:creationId xmlns="" xmlns:a16="http://schemas.microsoft.com/office/drawing/2014/main" id="{91588CF1-4E48-8C3F-C3F9-E97EECE05945}"/>
              </a:ext>
            </a:extLst>
          </p:cNvPr>
          <p:cNvPicPr>
            <a:picLocks noChangeAspect="1"/>
          </p:cNvPicPr>
          <p:nvPr/>
        </p:nvPicPr>
        <p:blipFill>
          <a:blip r:embed="rId12">
            <a:extLst>
              <a:ext uri="{28A0092B-C50C-407E-A947-70E740481C1C}">
                <a14:useLocalDpi xmlns="" xmlns:a14="http://schemas.microsoft.com/office/drawing/2010/main" val="0"/>
              </a:ext>
            </a:extLst>
          </a:blip>
          <a:stretch>
            <a:fillRect/>
          </a:stretch>
        </p:blipFill>
        <p:spPr>
          <a:xfrm>
            <a:off x="7372565" y="3680385"/>
            <a:ext cx="2010735" cy="1343024"/>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2"/>
          <p:cNvGrpSpPr/>
          <p:nvPr/>
        </p:nvGrpSpPr>
        <p:grpSpPr>
          <a:xfrm>
            <a:off x="609600" y="228600"/>
            <a:ext cx="8662034" cy="625475"/>
            <a:chOff x="1381125" y="826769"/>
            <a:chExt cx="7900034" cy="625475"/>
          </a:xfrm>
        </p:grpSpPr>
        <p:sp>
          <p:nvSpPr>
            <p:cNvPr id="4" name="object 3"/>
            <p:cNvSpPr/>
            <p:nvPr/>
          </p:nvSpPr>
          <p:spPr>
            <a:xfrm>
              <a:off x="1393867" y="852169"/>
              <a:ext cx="7887334" cy="600075"/>
            </a:xfrm>
            <a:custGeom>
              <a:avLst/>
              <a:gdLst/>
              <a:ahLst/>
              <a:cxnLst/>
              <a:rect l="l" t="t" r="r" b="b"/>
              <a:pathLst>
                <a:path w="7887334" h="600075">
                  <a:moveTo>
                    <a:pt x="7774897" y="0"/>
                  </a:moveTo>
                  <a:lnTo>
                    <a:pt x="112733" y="0"/>
                  </a:lnTo>
                  <a:lnTo>
                    <a:pt x="102192" y="507"/>
                  </a:lnTo>
                  <a:lnTo>
                    <a:pt x="59647" y="13334"/>
                  </a:lnTo>
                  <a:lnTo>
                    <a:pt x="26373" y="40385"/>
                  </a:lnTo>
                  <a:lnTo>
                    <a:pt x="5291" y="78358"/>
                  </a:lnTo>
                  <a:lnTo>
                    <a:pt x="0" y="488314"/>
                  </a:lnTo>
                  <a:lnTo>
                    <a:pt x="281" y="494156"/>
                  </a:lnTo>
                  <a:lnTo>
                    <a:pt x="373" y="496062"/>
                  </a:lnTo>
                  <a:lnTo>
                    <a:pt x="13292" y="540512"/>
                  </a:lnTo>
                  <a:lnTo>
                    <a:pt x="40343" y="573785"/>
                  </a:lnTo>
                  <a:lnTo>
                    <a:pt x="78443" y="594740"/>
                  </a:lnTo>
                  <a:lnTo>
                    <a:pt x="100949" y="599566"/>
                  </a:lnTo>
                  <a:lnTo>
                    <a:pt x="102471" y="599566"/>
                  </a:lnTo>
                  <a:lnTo>
                    <a:pt x="111717" y="600075"/>
                  </a:lnTo>
                  <a:lnTo>
                    <a:pt x="7774008" y="600075"/>
                  </a:lnTo>
                  <a:lnTo>
                    <a:pt x="7784549" y="599566"/>
                  </a:lnTo>
                  <a:lnTo>
                    <a:pt x="7826967" y="586866"/>
                  </a:lnTo>
                  <a:lnTo>
                    <a:pt x="7836756" y="581025"/>
                  </a:lnTo>
                  <a:lnTo>
                    <a:pt x="112606" y="581025"/>
                  </a:lnTo>
                  <a:lnTo>
                    <a:pt x="76754" y="573785"/>
                  </a:lnTo>
                  <a:lnTo>
                    <a:pt x="76348" y="573785"/>
                  </a:lnTo>
                  <a:lnTo>
                    <a:pt x="46423" y="553608"/>
                  </a:lnTo>
                  <a:lnTo>
                    <a:pt x="26363" y="523857"/>
                  </a:lnTo>
                  <a:lnTo>
                    <a:pt x="19007" y="487425"/>
                  </a:lnTo>
                  <a:lnTo>
                    <a:pt x="19007" y="112649"/>
                  </a:lnTo>
                  <a:lnTo>
                    <a:pt x="26315" y="76453"/>
                  </a:lnTo>
                  <a:lnTo>
                    <a:pt x="26363" y="76217"/>
                  </a:lnTo>
                  <a:lnTo>
                    <a:pt x="46423" y="46466"/>
                  </a:lnTo>
                  <a:lnTo>
                    <a:pt x="76160" y="26415"/>
                  </a:lnTo>
                  <a:lnTo>
                    <a:pt x="112606" y="19050"/>
                  </a:lnTo>
                  <a:lnTo>
                    <a:pt x="7836596" y="19050"/>
                  </a:lnTo>
                  <a:lnTo>
                    <a:pt x="7828491" y="14097"/>
                  </a:lnTo>
                  <a:lnTo>
                    <a:pt x="7818839" y="9271"/>
                  </a:lnTo>
                  <a:lnTo>
                    <a:pt x="7808298" y="5333"/>
                  </a:lnTo>
                  <a:lnTo>
                    <a:pt x="7797503" y="2539"/>
                  </a:lnTo>
                  <a:lnTo>
                    <a:pt x="7786454" y="761"/>
                  </a:lnTo>
                  <a:lnTo>
                    <a:pt x="7774897" y="0"/>
                  </a:lnTo>
                  <a:close/>
                </a:path>
                <a:path w="7887334" h="600075">
                  <a:moveTo>
                    <a:pt x="7809859" y="573785"/>
                  </a:moveTo>
                  <a:lnTo>
                    <a:pt x="76754" y="573785"/>
                  </a:lnTo>
                  <a:lnTo>
                    <a:pt x="112606" y="581025"/>
                  </a:lnTo>
                  <a:lnTo>
                    <a:pt x="7774008" y="581025"/>
                  </a:lnTo>
                  <a:lnTo>
                    <a:pt x="7809859" y="573785"/>
                  </a:lnTo>
                  <a:close/>
                </a:path>
                <a:path w="7887334" h="600075">
                  <a:moveTo>
                    <a:pt x="7836596" y="19050"/>
                  </a:moveTo>
                  <a:lnTo>
                    <a:pt x="7774008" y="19050"/>
                  </a:lnTo>
                  <a:lnTo>
                    <a:pt x="7810454" y="26415"/>
                  </a:lnTo>
                  <a:lnTo>
                    <a:pt x="7840191" y="46466"/>
                  </a:lnTo>
                  <a:lnTo>
                    <a:pt x="7860251" y="76217"/>
                  </a:lnTo>
                  <a:lnTo>
                    <a:pt x="7867607" y="112649"/>
                  </a:lnTo>
                  <a:lnTo>
                    <a:pt x="7867607" y="487425"/>
                  </a:lnTo>
                  <a:lnTo>
                    <a:pt x="7860251" y="523857"/>
                  </a:lnTo>
                  <a:lnTo>
                    <a:pt x="7840287" y="553465"/>
                  </a:lnTo>
                  <a:lnTo>
                    <a:pt x="7840191" y="553608"/>
                  </a:lnTo>
                  <a:lnTo>
                    <a:pt x="7810265" y="573785"/>
                  </a:lnTo>
                  <a:lnTo>
                    <a:pt x="7809859" y="573785"/>
                  </a:lnTo>
                  <a:lnTo>
                    <a:pt x="7774008" y="581025"/>
                  </a:lnTo>
                  <a:lnTo>
                    <a:pt x="7836756" y="581025"/>
                  </a:lnTo>
                  <a:lnTo>
                    <a:pt x="7844874" y="575055"/>
                  </a:lnTo>
                  <a:lnTo>
                    <a:pt x="7872687" y="541908"/>
                  </a:lnTo>
                  <a:lnTo>
                    <a:pt x="7886022" y="499999"/>
                  </a:lnTo>
                  <a:lnTo>
                    <a:pt x="7886741" y="111759"/>
                  </a:lnTo>
                  <a:lnTo>
                    <a:pt x="7886465" y="106045"/>
                  </a:lnTo>
                  <a:lnTo>
                    <a:pt x="7886367" y="104012"/>
                  </a:lnTo>
                  <a:lnTo>
                    <a:pt x="7886276" y="102107"/>
                  </a:lnTo>
                  <a:lnTo>
                    <a:pt x="7873449" y="59689"/>
                  </a:lnTo>
                  <a:lnTo>
                    <a:pt x="7846398" y="26415"/>
                  </a:lnTo>
                  <a:lnTo>
                    <a:pt x="7837635" y="19684"/>
                  </a:lnTo>
                  <a:lnTo>
                    <a:pt x="7836596" y="19050"/>
                  </a:lnTo>
                  <a:close/>
                </a:path>
                <a:path w="7887334" h="600075">
                  <a:moveTo>
                    <a:pt x="7774008" y="19050"/>
                  </a:moveTo>
                  <a:lnTo>
                    <a:pt x="112606" y="19050"/>
                  </a:lnTo>
                  <a:lnTo>
                    <a:pt x="76160" y="26415"/>
                  </a:lnTo>
                  <a:lnTo>
                    <a:pt x="46423" y="46466"/>
                  </a:lnTo>
                  <a:lnTo>
                    <a:pt x="26363" y="76217"/>
                  </a:lnTo>
                  <a:lnTo>
                    <a:pt x="19007" y="112649"/>
                  </a:lnTo>
                  <a:lnTo>
                    <a:pt x="19007" y="487425"/>
                  </a:lnTo>
                  <a:lnTo>
                    <a:pt x="26363" y="523857"/>
                  </a:lnTo>
                  <a:lnTo>
                    <a:pt x="46326" y="553465"/>
                  </a:lnTo>
                  <a:lnTo>
                    <a:pt x="46423" y="553608"/>
                  </a:lnTo>
                  <a:lnTo>
                    <a:pt x="76348" y="573785"/>
                  </a:lnTo>
                  <a:lnTo>
                    <a:pt x="7810265" y="573785"/>
                  </a:lnTo>
                  <a:lnTo>
                    <a:pt x="7827782" y="561975"/>
                  </a:lnTo>
                  <a:lnTo>
                    <a:pt x="113622" y="561975"/>
                  </a:lnTo>
                  <a:lnTo>
                    <a:pt x="106002" y="561720"/>
                  </a:lnTo>
                  <a:lnTo>
                    <a:pt x="65997" y="545718"/>
                  </a:lnTo>
                  <a:lnTo>
                    <a:pt x="41740" y="510539"/>
                  </a:lnTo>
                  <a:lnTo>
                    <a:pt x="38109" y="488314"/>
                  </a:lnTo>
                  <a:lnTo>
                    <a:pt x="38120" y="111759"/>
                  </a:lnTo>
                  <a:lnTo>
                    <a:pt x="50376" y="71754"/>
                  </a:lnTo>
                  <a:lnTo>
                    <a:pt x="82761" y="44323"/>
                  </a:lnTo>
                  <a:lnTo>
                    <a:pt x="112733" y="38100"/>
                  </a:lnTo>
                  <a:lnTo>
                    <a:pt x="7827782" y="38100"/>
                  </a:lnTo>
                  <a:lnTo>
                    <a:pt x="7810454" y="26415"/>
                  </a:lnTo>
                  <a:lnTo>
                    <a:pt x="7774008" y="19050"/>
                  </a:lnTo>
                  <a:close/>
                </a:path>
                <a:path w="7887334" h="600075">
                  <a:moveTo>
                    <a:pt x="7772992" y="38100"/>
                  </a:moveTo>
                  <a:lnTo>
                    <a:pt x="112733" y="38100"/>
                  </a:lnTo>
                  <a:lnTo>
                    <a:pt x="103970" y="38607"/>
                  </a:lnTo>
                  <a:lnTo>
                    <a:pt x="64600" y="55625"/>
                  </a:lnTo>
                  <a:lnTo>
                    <a:pt x="41232" y="91439"/>
                  </a:lnTo>
                  <a:lnTo>
                    <a:pt x="38109" y="488314"/>
                  </a:lnTo>
                  <a:lnTo>
                    <a:pt x="38453" y="494156"/>
                  </a:lnTo>
                  <a:lnTo>
                    <a:pt x="55710" y="535558"/>
                  </a:lnTo>
                  <a:lnTo>
                    <a:pt x="91397" y="558926"/>
                  </a:lnTo>
                  <a:lnTo>
                    <a:pt x="113622" y="561975"/>
                  </a:lnTo>
                  <a:lnTo>
                    <a:pt x="7774008" y="561975"/>
                  </a:lnTo>
                  <a:lnTo>
                    <a:pt x="7779765" y="561720"/>
                  </a:lnTo>
                  <a:lnTo>
                    <a:pt x="7781920" y="561720"/>
                  </a:lnTo>
                  <a:lnTo>
                    <a:pt x="7822268" y="544321"/>
                  </a:lnTo>
                  <a:lnTo>
                    <a:pt x="7845509" y="508762"/>
                  </a:lnTo>
                  <a:lnTo>
                    <a:pt x="7848631" y="111759"/>
                  </a:lnTo>
                  <a:lnTo>
                    <a:pt x="7848295" y="106045"/>
                  </a:lnTo>
                  <a:lnTo>
                    <a:pt x="7848176" y="104012"/>
                  </a:lnTo>
                  <a:lnTo>
                    <a:pt x="7831031" y="64770"/>
                  </a:lnTo>
                  <a:lnTo>
                    <a:pt x="7795217" y="41148"/>
                  </a:lnTo>
                  <a:lnTo>
                    <a:pt x="7780612" y="38353"/>
                  </a:lnTo>
                  <a:lnTo>
                    <a:pt x="7772992" y="38100"/>
                  </a:lnTo>
                  <a:close/>
                </a:path>
                <a:path w="7887334" h="600075">
                  <a:moveTo>
                    <a:pt x="7827782" y="38100"/>
                  </a:moveTo>
                  <a:lnTo>
                    <a:pt x="7772992" y="38100"/>
                  </a:lnTo>
                  <a:lnTo>
                    <a:pt x="7780612" y="38353"/>
                  </a:lnTo>
                  <a:lnTo>
                    <a:pt x="7788105" y="39497"/>
                  </a:lnTo>
                  <a:lnTo>
                    <a:pt x="7826078" y="59308"/>
                  </a:lnTo>
                  <a:lnTo>
                    <a:pt x="7846906" y="96774"/>
                  </a:lnTo>
                  <a:lnTo>
                    <a:pt x="7848631" y="111759"/>
                  </a:lnTo>
                  <a:lnTo>
                    <a:pt x="7848624" y="488314"/>
                  </a:lnTo>
                  <a:lnTo>
                    <a:pt x="7836492" y="528319"/>
                  </a:lnTo>
                  <a:lnTo>
                    <a:pt x="7803980" y="555751"/>
                  </a:lnTo>
                  <a:lnTo>
                    <a:pt x="7781920" y="561720"/>
                  </a:lnTo>
                  <a:lnTo>
                    <a:pt x="7779765" y="561720"/>
                  </a:lnTo>
                  <a:lnTo>
                    <a:pt x="7774008" y="561975"/>
                  </a:lnTo>
                  <a:lnTo>
                    <a:pt x="7827782" y="561975"/>
                  </a:lnTo>
                  <a:lnTo>
                    <a:pt x="7840191" y="553608"/>
                  </a:lnTo>
                  <a:lnTo>
                    <a:pt x="7860251" y="523857"/>
                  </a:lnTo>
                  <a:lnTo>
                    <a:pt x="7867607" y="487425"/>
                  </a:lnTo>
                  <a:lnTo>
                    <a:pt x="7867607" y="112649"/>
                  </a:lnTo>
                  <a:lnTo>
                    <a:pt x="7860298" y="76453"/>
                  </a:lnTo>
                  <a:lnTo>
                    <a:pt x="7860251" y="76217"/>
                  </a:lnTo>
                  <a:lnTo>
                    <a:pt x="7840191" y="46466"/>
                  </a:lnTo>
                  <a:lnTo>
                    <a:pt x="7827782" y="38100"/>
                  </a:lnTo>
                  <a:close/>
                </a:path>
              </a:pathLst>
            </a:custGeom>
            <a:solidFill>
              <a:srgbClr val="1F5767">
                <a:alpha val="50195"/>
              </a:srgbClr>
            </a:solidFill>
          </p:spPr>
          <p:txBody>
            <a:bodyPr wrap="square" lIns="0" tIns="0" rIns="0" bIns="0" rtlCol="0"/>
            <a:lstStyle/>
            <a:p>
              <a:endParaRPr/>
            </a:p>
          </p:txBody>
        </p:sp>
        <p:sp>
          <p:nvSpPr>
            <p:cNvPr id="5" name="object 4"/>
            <p:cNvSpPr/>
            <p:nvPr/>
          </p:nvSpPr>
          <p:spPr>
            <a:xfrm>
              <a:off x="1400175" y="845819"/>
              <a:ext cx="7848600" cy="561975"/>
            </a:xfrm>
            <a:custGeom>
              <a:avLst/>
              <a:gdLst/>
              <a:ahLst/>
              <a:cxnLst/>
              <a:rect l="l" t="t" r="r" b="b"/>
              <a:pathLst>
                <a:path w="7848600" h="561975">
                  <a:moveTo>
                    <a:pt x="7755001" y="0"/>
                  </a:moveTo>
                  <a:lnTo>
                    <a:pt x="93599" y="0"/>
                  </a:lnTo>
                  <a:lnTo>
                    <a:pt x="57167" y="7356"/>
                  </a:lnTo>
                  <a:lnTo>
                    <a:pt x="27416" y="27416"/>
                  </a:lnTo>
                  <a:lnTo>
                    <a:pt x="7356" y="57167"/>
                  </a:lnTo>
                  <a:lnTo>
                    <a:pt x="0" y="93599"/>
                  </a:lnTo>
                  <a:lnTo>
                    <a:pt x="0" y="468249"/>
                  </a:lnTo>
                  <a:lnTo>
                    <a:pt x="7356" y="504753"/>
                  </a:lnTo>
                  <a:lnTo>
                    <a:pt x="27416" y="534542"/>
                  </a:lnTo>
                  <a:lnTo>
                    <a:pt x="57167" y="554616"/>
                  </a:lnTo>
                  <a:lnTo>
                    <a:pt x="93599" y="561975"/>
                  </a:lnTo>
                  <a:lnTo>
                    <a:pt x="7755001" y="561975"/>
                  </a:lnTo>
                  <a:lnTo>
                    <a:pt x="7791432" y="554616"/>
                  </a:lnTo>
                  <a:lnTo>
                    <a:pt x="7821183" y="534542"/>
                  </a:lnTo>
                  <a:lnTo>
                    <a:pt x="7841243" y="504753"/>
                  </a:lnTo>
                  <a:lnTo>
                    <a:pt x="7848600" y="468249"/>
                  </a:lnTo>
                  <a:lnTo>
                    <a:pt x="7848600" y="93599"/>
                  </a:lnTo>
                  <a:lnTo>
                    <a:pt x="7841243" y="57167"/>
                  </a:lnTo>
                  <a:lnTo>
                    <a:pt x="7821183" y="27416"/>
                  </a:lnTo>
                  <a:lnTo>
                    <a:pt x="7791432" y="7356"/>
                  </a:lnTo>
                  <a:lnTo>
                    <a:pt x="7755001" y="0"/>
                  </a:lnTo>
                  <a:close/>
                </a:path>
              </a:pathLst>
            </a:custGeom>
            <a:solidFill>
              <a:srgbClr val="4AACC5"/>
            </a:solidFill>
          </p:spPr>
          <p:txBody>
            <a:bodyPr wrap="square" lIns="0" tIns="0" rIns="0" bIns="0" rtlCol="0"/>
            <a:lstStyle/>
            <a:p>
              <a:endParaRPr/>
            </a:p>
          </p:txBody>
        </p:sp>
        <p:sp>
          <p:nvSpPr>
            <p:cNvPr id="6" name="object 5"/>
            <p:cNvSpPr/>
            <p:nvPr/>
          </p:nvSpPr>
          <p:spPr>
            <a:xfrm>
              <a:off x="1400175" y="845819"/>
              <a:ext cx="7848600" cy="561975"/>
            </a:xfrm>
            <a:custGeom>
              <a:avLst/>
              <a:gdLst/>
              <a:ahLst/>
              <a:cxnLst/>
              <a:rect l="l" t="t" r="r" b="b"/>
              <a:pathLst>
                <a:path w="7848600" h="561975">
                  <a:moveTo>
                    <a:pt x="93599" y="0"/>
                  </a:moveTo>
                  <a:lnTo>
                    <a:pt x="57167" y="7356"/>
                  </a:lnTo>
                  <a:lnTo>
                    <a:pt x="27416" y="27416"/>
                  </a:lnTo>
                  <a:lnTo>
                    <a:pt x="7356" y="57167"/>
                  </a:lnTo>
                  <a:lnTo>
                    <a:pt x="0" y="93599"/>
                  </a:lnTo>
                  <a:lnTo>
                    <a:pt x="0" y="468249"/>
                  </a:lnTo>
                  <a:lnTo>
                    <a:pt x="7356" y="504753"/>
                  </a:lnTo>
                  <a:lnTo>
                    <a:pt x="27416" y="534542"/>
                  </a:lnTo>
                  <a:lnTo>
                    <a:pt x="57167" y="554616"/>
                  </a:lnTo>
                  <a:lnTo>
                    <a:pt x="93599" y="561975"/>
                  </a:lnTo>
                  <a:lnTo>
                    <a:pt x="7755001" y="561975"/>
                  </a:lnTo>
                  <a:lnTo>
                    <a:pt x="7791432" y="554616"/>
                  </a:lnTo>
                  <a:lnTo>
                    <a:pt x="7821183" y="534542"/>
                  </a:lnTo>
                  <a:lnTo>
                    <a:pt x="7841243" y="504753"/>
                  </a:lnTo>
                  <a:lnTo>
                    <a:pt x="7848600" y="468249"/>
                  </a:lnTo>
                  <a:lnTo>
                    <a:pt x="7848600" y="93599"/>
                  </a:lnTo>
                  <a:lnTo>
                    <a:pt x="7841243" y="57167"/>
                  </a:lnTo>
                  <a:lnTo>
                    <a:pt x="7821183" y="27416"/>
                  </a:lnTo>
                  <a:lnTo>
                    <a:pt x="7791432" y="7356"/>
                  </a:lnTo>
                  <a:lnTo>
                    <a:pt x="7755001" y="0"/>
                  </a:lnTo>
                  <a:lnTo>
                    <a:pt x="93599" y="0"/>
                  </a:lnTo>
                  <a:close/>
                </a:path>
              </a:pathLst>
            </a:custGeom>
            <a:ln w="38100">
              <a:solidFill>
                <a:srgbClr val="F1F1F1"/>
              </a:solidFill>
            </a:ln>
          </p:spPr>
          <p:txBody>
            <a:bodyPr wrap="square" lIns="0" tIns="0" rIns="0" bIns="0" rtlCol="0"/>
            <a:lstStyle/>
            <a:p>
              <a:endParaRPr/>
            </a:p>
          </p:txBody>
        </p:sp>
      </p:grpSp>
      <p:sp>
        <p:nvSpPr>
          <p:cNvPr id="7" name="object 6"/>
          <p:cNvSpPr txBox="1">
            <a:spLocks/>
          </p:cNvSpPr>
          <p:nvPr/>
        </p:nvSpPr>
        <p:spPr>
          <a:xfrm>
            <a:off x="762000" y="304800"/>
            <a:ext cx="8382000" cy="412292"/>
          </a:xfrm>
          <a:prstGeom prst="rect">
            <a:avLst/>
          </a:prstGeom>
        </p:spPr>
        <p:txBody>
          <a:bodyPr vert="horz" wrap="square" lIns="0" tIns="12065" rIns="0" bIns="0" rtlCol="0">
            <a:spAutoFit/>
          </a:bodyPr>
          <a:lstStyle/>
          <a:p>
            <a:pPr marL="12700" marR="0" lvl="0" indent="0" defTabSz="914400" eaLnBrk="1" fontAlgn="auto" latinLnBrk="0" hangingPunct="1">
              <a:lnSpc>
                <a:spcPct val="100000"/>
              </a:lnSpc>
              <a:spcBef>
                <a:spcPts val="95"/>
              </a:spcBef>
              <a:spcAft>
                <a:spcPts val="0"/>
              </a:spcAft>
              <a:buClrTx/>
              <a:buSzTx/>
              <a:buFontTx/>
              <a:buNone/>
              <a:tabLst/>
              <a:defRPr/>
            </a:pPr>
            <a:r>
              <a:rPr kumimoji="0" lang="en-US" sz="2600" b="1" i="0" u="none" strike="noStrike" kern="0" cap="none" spc="-10" normalizeH="0" baseline="0" noProof="0" dirty="0">
                <a:ln>
                  <a:noFill/>
                </a:ln>
                <a:solidFill>
                  <a:srgbClr val="BD0F0D"/>
                </a:solidFill>
                <a:effectLst/>
                <a:uLnTx/>
                <a:uFillTx/>
                <a:latin typeface="+mn-lt"/>
                <a:ea typeface="+mj-ea"/>
                <a:cs typeface="Palatino Linotype"/>
              </a:rPr>
              <a:t>Career </a:t>
            </a:r>
            <a:r>
              <a:rPr kumimoji="0" lang="en-US" sz="2600" b="1" i="0" u="none" strike="noStrike" kern="0" cap="none" spc="0" normalizeH="0" baseline="0" noProof="0" dirty="0">
                <a:ln>
                  <a:noFill/>
                </a:ln>
                <a:solidFill>
                  <a:srgbClr val="BD0F0D"/>
                </a:solidFill>
                <a:effectLst/>
                <a:uLnTx/>
                <a:uFillTx/>
                <a:latin typeface="+mn-lt"/>
                <a:ea typeface="+mj-ea"/>
                <a:cs typeface="Palatino Linotype"/>
              </a:rPr>
              <a:t>Opportunities </a:t>
            </a:r>
            <a:r>
              <a:rPr kumimoji="0" lang="en-US" sz="2600" b="1" i="0" u="none" strike="noStrike" kern="0" cap="none" spc="-25" normalizeH="0" baseline="0" noProof="0" dirty="0">
                <a:ln>
                  <a:noFill/>
                </a:ln>
                <a:solidFill>
                  <a:srgbClr val="BD0F0D"/>
                </a:solidFill>
                <a:effectLst/>
                <a:uLnTx/>
                <a:uFillTx/>
                <a:latin typeface="+mn-lt"/>
                <a:ea typeface="+mj-ea"/>
                <a:cs typeface="Palatino Linotype"/>
              </a:rPr>
              <a:t>after</a:t>
            </a:r>
            <a:r>
              <a:rPr kumimoji="0" lang="en-US" sz="2600" b="1" i="0" u="none" strike="noStrike" kern="0" cap="none" spc="-10" normalizeH="0" baseline="0" noProof="0" dirty="0">
                <a:ln>
                  <a:noFill/>
                </a:ln>
                <a:solidFill>
                  <a:srgbClr val="BD0F0D"/>
                </a:solidFill>
                <a:effectLst/>
                <a:uLnTx/>
                <a:uFillTx/>
                <a:latin typeface="+mn-lt"/>
                <a:ea typeface="+mj-ea"/>
                <a:cs typeface="Palatino Linotype"/>
              </a:rPr>
              <a:t> </a:t>
            </a:r>
            <a:r>
              <a:rPr kumimoji="0" lang="en-US" sz="2600" b="1" i="0" u="none" strike="noStrike" kern="0" cap="none" spc="0" normalizeH="0" baseline="0" noProof="0" dirty="0">
                <a:ln>
                  <a:noFill/>
                </a:ln>
                <a:solidFill>
                  <a:srgbClr val="BD0F0D"/>
                </a:solidFill>
                <a:effectLst/>
                <a:uLnTx/>
                <a:uFillTx/>
                <a:latin typeface="+mn-lt"/>
                <a:ea typeface="+mj-ea"/>
                <a:cs typeface="Palatino Linotype"/>
              </a:rPr>
              <a:t>B.</a:t>
            </a:r>
            <a:r>
              <a:rPr kumimoji="0" lang="en-US" sz="2600" b="1" i="0" u="none" strike="noStrike" kern="0" cap="none" spc="-5" normalizeH="0" baseline="0" noProof="0" dirty="0">
                <a:ln>
                  <a:noFill/>
                </a:ln>
                <a:solidFill>
                  <a:srgbClr val="BD0F0D"/>
                </a:solidFill>
                <a:effectLst/>
                <a:uLnTx/>
                <a:uFillTx/>
                <a:latin typeface="+mn-lt"/>
                <a:ea typeface="+mj-ea"/>
                <a:cs typeface="Palatino Linotype"/>
              </a:rPr>
              <a:t> </a:t>
            </a:r>
            <a:r>
              <a:rPr kumimoji="0" lang="en-US" sz="2600" b="1" i="0" u="none" strike="noStrike" kern="0" cap="none" spc="-20" normalizeH="0" baseline="0" noProof="0" dirty="0">
                <a:ln>
                  <a:noFill/>
                </a:ln>
                <a:solidFill>
                  <a:srgbClr val="BD0F0D"/>
                </a:solidFill>
                <a:effectLst/>
                <a:uLnTx/>
                <a:uFillTx/>
                <a:latin typeface="+mn-lt"/>
                <a:ea typeface="+mj-ea"/>
                <a:cs typeface="Palatino Linotype"/>
              </a:rPr>
              <a:t>Tech</a:t>
            </a:r>
            <a:r>
              <a:rPr kumimoji="0" lang="en-US" sz="2600" b="1" i="0" u="none" strike="noStrike" kern="0" cap="none" spc="10" normalizeH="0" baseline="0" noProof="0" dirty="0">
                <a:ln>
                  <a:noFill/>
                </a:ln>
                <a:solidFill>
                  <a:srgbClr val="BD0F0D"/>
                </a:solidFill>
                <a:effectLst/>
                <a:uLnTx/>
                <a:uFillTx/>
                <a:latin typeface="+mn-lt"/>
                <a:ea typeface="+mj-ea"/>
                <a:cs typeface="Palatino Linotype"/>
              </a:rPr>
              <a:t> </a:t>
            </a:r>
            <a:r>
              <a:rPr kumimoji="0" lang="en-US" sz="2600" b="1" i="0" u="none" strike="noStrike" kern="0" cap="none" spc="0" normalizeH="0" baseline="0" noProof="0" dirty="0">
                <a:ln>
                  <a:noFill/>
                </a:ln>
                <a:solidFill>
                  <a:srgbClr val="BD0F0D"/>
                </a:solidFill>
                <a:effectLst/>
                <a:uLnTx/>
                <a:uFillTx/>
                <a:latin typeface="+mn-lt"/>
                <a:ea typeface="+mj-ea"/>
                <a:cs typeface="Palatino Linotype"/>
              </a:rPr>
              <a:t>(Civil</a:t>
            </a:r>
            <a:r>
              <a:rPr kumimoji="0" lang="en-US" sz="2600" b="1" i="0" u="none" strike="noStrike" kern="0" cap="none" spc="-5" normalizeH="0" baseline="0" noProof="0" dirty="0">
                <a:ln>
                  <a:noFill/>
                </a:ln>
                <a:solidFill>
                  <a:srgbClr val="BD0F0D"/>
                </a:solidFill>
                <a:effectLst/>
                <a:uLnTx/>
                <a:uFillTx/>
                <a:latin typeface="+mn-lt"/>
                <a:ea typeface="+mj-ea"/>
                <a:cs typeface="Palatino Linotype"/>
              </a:rPr>
              <a:t> </a:t>
            </a:r>
            <a:r>
              <a:rPr kumimoji="0" lang="en-US" sz="2600" b="1" i="0" u="none" strike="noStrike" kern="0" cap="none" spc="-10" normalizeH="0" baseline="0" noProof="0" dirty="0">
                <a:ln>
                  <a:noFill/>
                </a:ln>
                <a:solidFill>
                  <a:srgbClr val="BD0F0D"/>
                </a:solidFill>
                <a:effectLst/>
                <a:uLnTx/>
                <a:uFillTx/>
                <a:latin typeface="+mn-lt"/>
                <a:ea typeface="+mj-ea"/>
                <a:cs typeface="Palatino Linotype"/>
              </a:rPr>
              <a:t>Engineering)</a:t>
            </a:r>
          </a:p>
        </p:txBody>
      </p:sp>
      <p:grpSp>
        <p:nvGrpSpPr>
          <p:cNvPr id="8" name="object 7"/>
          <p:cNvGrpSpPr/>
          <p:nvPr/>
        </p:nvGrpSpPr>
        <p:grpSpPr>
          <a:xfrm>
            <a:off x="152400" y="1524000"/>
            <a:ext cx="7886700" cy="1304925"/>
            <a:chOff x="823912" y="2147887"/>
            <a:chExt cx="7886700" cy="1304925"/>
          </a:xfrm>
        </p:grpSpPr>
        <p:sp>
          <p:nvSpPr>
            <p:cNvPr id="9" name="object 8"/>
            <p:cNvSpPr/>
            <p:nvPr/>
          </p:nvSpPr>
          <p:spPr>
            <a:xfrm>
              <a:off x="1933575" y="2152650"/>
              <a:ext cx="6772275" cy="635"/>
            </a:xfrm>
            <a:custGeom>
              <a:avLst/>
              <a:gdLst/>
              <a:ahLst/>
              <a:cxnLst/>
              <a:rect l="l" t="t" r="r" b="b"/>
              <a:pathLst>
                <a:path w="6772275" h="635">
                  <a:moveTo>
                    <a:pt x="0" y="0"/>
                  </a:moveTo>
                  <a:lnTo>
                    <a:pt x="6772275" y="635"/>
                  </a:lnTo>
                </a:path>
              </a:pathLst>
            </a:custGeom>
            <a:ln w="9525">
              <a:solidFill>
                <a:srgbClr val="000000"/>
              </a:solidFill>
            </a:ln>
          </p:spPr>
          <p:txBody>
            <a:bodyPr wrap="square" lIns="0" tIns="0" rIns="0" bIns="0" rtlCol="0"/>
            <a:lstStyle/>
            <a:p>
              <a:endParaRPr/>
            </a:p>
          </p:txBody>
        </p:sp>
        <p:sp>
          <p:nvSpPr>
            <p:cNvPr id="10" name="object 9"/>
            <p:cNvSpPr/>
            <p:nvPr/>
          </p:nvSpPr>
          <p:spPr>
            <a:xfrm>
              <a:off x="1895475" y="2152649"/>
              <a:ext cx="6810375" cy="523875"/>
            </a:xfrm>
            <a:custGeom>
              <a:avLst/>
              <a:gdLst/>
              <a:ahLst/>
              <a:cxnLst/>
              <a:rect l="l" t="t" r="r" b="b"/>
              <a:pathLst>
                <a:path w="6810375" h="523875">
                  <a:moveTo>
                    <a:pt x="76200" y="447675"/>
                  </a:moveTo>
                  <a:lnTo>
                    <a:pt x="44450" y="447675"/>
                  </a:lnTo>
                  <a:lnTo>
                    <a:pt x="44450" y="0"/>
                  </a:lnTo>
                  <a:lnTo>
                    <a:pt x="31750" y="0"/>
                  </a:lnTo>
                  <a:lnTo>
                    <a:pt x="31750" y="447675"/>
                  </a:lnTo>
                  <a:lnTo>
                    <a:pt x="0" y="447675"/>
                  </a:lnTo>
                  <a:lnTo>
                    <a:pt x="38100" y="523875"/>
                  </a:lnTo>
                  <a:lnTo>
                    <a:pt x="69850" y="460375"/>
                  </a:lnTo>
                  <a:lnTo>
                    <a:pt x="76200" y="447675"/>
                  </a:lnTo>
                  <a:close/>
                </a:path>
                <a:path w="6810375" h="523875">
                  <a:moveTo>
                    <a:pt x="3448050" y="447675"/>
                  </a:moveTo>
                  <a:lnTo>
                    <a:pt x="3416300" y="447675"/>
                  </a:lnTo>
                  <a:lnTo>
                    <a:pt x="3416300" y="0"/>
                  </a:lnTo>
                  <a:lnTo>
                    <a:pt x="3403600" y="0"/>
                  </a:lnTo>
                  <a:lnTo>
                    <a:pt x="3403600" y="447675"/>
                  </a:lnTo>
                  <a:lnTo>
                    <a:pt x="3371850" y="447675"/>
                  </a:lnTo>
                  <a:lnTo>
                    <a:pt x="3409950" y="523875"/>
                  </a:lnTo>
                  <a:lnTo>
                    <a:pt x="3441700" y="460375"/>
                  </a:lnTo>
                  <a:lnTo>
                    <a:pt x="3448050" y="447675"/>
                  </a:lnTo>
                  <a:close/>
                </a:path>
                <a:path w="6810375" h="523875">
                  <a:moveTo>
                    <a:pt x="6810375" y="447675"/>
                  </a:moveTo>
                  <a:lnTo>
                    <a:pt x="6778625" y="447675"/>
                  </a:lnTo>
                  <a:lnTo>
                    <a:pt x="6778625" y="0"/>
                  </a:lnTo>
                  <a:lnTo>
                    <a:pt x="6765925" y="0"/>
                  </a:lnTo>
                  <a:lnTo>
                    <a:pt x="6765925" y="447675"/>
                  </a:lnTo>
                  <a:lnTo>
                    <a:pt x="6734175" y="447675"/>
                  </a:lnTo>
                  <a:lnTo>
                    <a:pt x="6772275" y="523875"/>
                  </a:lnTo>
                  <a:lnTo>
                    <a:pt x="6804025" y="460375"/>
                  </a:lnTo>
                  <a:lnTo>
                    <a:pt x="6810375" y="447675"/>
                  </a:lnTo>
                  <a:close/>
                </a:path>
              </a:pathLst>
            </a:custGeom>
            <a:solidFill>
              <a:srgbClr val="000000"/>
            </a:solidFill>
          </p:spPr>
          <p:txBody>
            <a:bodyPr wrap="square" lIns="0" tIns="0" rIns="0" bIns="0" rtlCol="0"/>
            <a:lstStyle/>
            <a:p>
              <a:endParaRPr/>
            </a:p>
          </p:txBody>
        </p:sp>
        <p:sp>
          <p:nvSpPr>
            <p:cNvPr id="11" name="object 10"/>
            <p:cNvSpPr/>
            <p:nvPr/>
          </p:nvSpPr>
          <p:spPr>
            <a:xfrm>
              <a:off x="904875" y="2600325"/>
              <a:ext cx="2333625" cy="771525"/>
            </a:xfrm>
            <a:custGeom>
              <a:avLst/>
              <a:gdLst/>
              <a:ahLst/>
              <a:cxnLst/>
              <a:rect l="l" t="t" r="r" b="b"/>
              <a:pathLst>
                <a:path w="2333625" h="771525">
                  <a:moveTo>
                    <a:pt x="2204974" y="0"/>
                  </a:moveTo>
                  <a:lnTo>
                    <a:pt x="128587" y="0"/>
                  </a:lnTo>
                  <a:lnTo>
                    <a:pt x="78540" y="10098"/>
                  </a:lnTo>
                  <a:lnTo>
                    <a:pt x="37666" y="37639"/>
                  </a:lnTo>
                  <a:lnTo>
                    <a:pt x="10106" y="78491"/>
                  </a:lnTo>
                  <a:lnTo>
                    <a:pt x="0" y="128524"/>
                  </a:lnTo>
                  <a:lnTo>
                    <a:pt x="0" y="642874"/>
                  </a:lnTo>
                  <a:lnTo>
                    <a:pt x="10106" y="692979"/>
                  </a:lnTo>
                  <a:lnTo>
                    <a:pt x="37666" y="733869"/>
                  </a:lnTo>
                  <a:lnTo>
                    <a:pt x="78540" y="761424"/>
                  </a:lnTo>
                  <a:lnTo>
                    <a:pt x="128587" y="771525"/>
                  </a:lnTo>
                  <a:lnTo>
                    <a:pt x="2204974" y="771525"/>
                  </a:lnTo>
                  <a:lnTo>
                    <a:pt x="2255079" y="761424"/>
                  </a:lnTo>
                  <a:lnTo>
                    <a:pt x="2295969" y="733869"/>
                  </a:lnTo>
                  <a:lnTo>
                    <a:pt x="2323524" y="692979"/>
                  </a:lnTo>
                  <a:lnTo>
                    <a:pt x="2333625" y="642874"/>
                  </a:lnTo>
                  <a:lnTo>
                    <a:pt x="2333625" y="128524"/>
                  </a:lnTo>
                  <a:lnTo>
                    <a:pt x="2323524" y="78491"/>
                  </a:lnTo>
                  <a:lnTo>
                    <a:pt x="2295969" y="37639"/>
                  </a:lnTo>
                  <a:lnTo>
                    <a:pt x="2255079" y="10098"/>
                  </a:lnTo>
                  <a:lnTo>
                    <a:pt x="2204974" y="0"/>
                  </a:lnTo>
                  <a:close/>
                </a:path>
              </a:pathLst>
            </a:custGeom>
            <a:solidFill>
              <a:srgbClr val="808080">
                <a:alpha val="50195"/>
              </a:srgbClr>
            </a:solidFill>
          </p:spPr>
          <p:txBody>
            <a:bodyPr wrap="square" lIns="0" tIns="0" rIns="0" bIns="0" rtlCol="0"/>
            <a:lstStyle/>
            <a:p>
              <a:endParaRPr/>
            </a:p>
          </p:txBody>
        </p:sp>
        <p:sp>
          <p:nvSpPr>
            <p:cNvPr id="12" name="object 11"/>
            <p:cNvSpPr/>
            <p:nvPr/>
          </p:nvSpPr>
          <p:spPr>
            <a:xfrm>
              <a:off x="828675" y="2676525"/>
              <a:ext cx="2333625" cy="771525"/>
            </a:xfrm>
            <a:custGeom>
              <a:avLst/>
              <a:gdLst/>
              <a:ahLst/>
              <a:cxnLst/>
              <a:rect l="l" t="t" r="r" b="b"/>
              <a:pathLst>
                <a:path w="2333625" h="771525">
                  <a:moveTo>
                    <a:pt x="2204974" y="0"/>
                  </a:moveTo>
                  <a:lnTo>
                    <a:pt x="128587" y="0"/>
                  </a:lnTo>
                  <a:lnTo>
                    <a:pt x="78540" y="10098"/>
                  </a:lnTo>
                  <a:lnTo>
                    <a:pt x="37666" y="37639"/>
                  </a:lnTo>
                  <a:lnTo>
                    <a:pt x="10106" y="78491"/>
                  </a:lnTo>
                  <a:lnTo>
                    <a:pt x="0" y="128524"/>
                  </a:lnTo>
                  <a:lnTo>
                    <a:pt x="0" y="642874"/>
                  </a:lnTo>
                  <a:lnTo>
                    <a:pt x="10106" y="692979"/>
                  </a:lnTo>
                  <a:lnTo>
                    <a:pt x="37666" y="733869"/>
                  </a:lnTo>
                  <a:lnTo>
                    <a:pt x="78540" y="761424"/>
                  </a:lnTo>
                  <a:lnTo>
                    <a:pt x="128587" y="771525"/>
                  </a:lnTo>
                  <a:lnTo>
                    <a:pt x="2204974" y="771525"/>
                  </a:lnTo>
                  <a:lnTo>
                    <a:pt x="2255079" y="761424"/>
                  </a:lnTo>
                  <a:lnTo>
                    <a:pt x="2295969" y="733869"/>
                  </a:lnTo>
                  <a:lnTo>
                    <a:pt x="2323524" y="692979"/>
                  </a:lnTo>
                  <a:lnTo>
                    <a:pt x="2333625" y="642874"/>
                  </a:lnTo>
                  <a:lnTo>
                    <a:pt x="2333625" y="128524"/>
                  </a:lnTo>
                  <a:lnTo>
                    <a:pt x="2323524" y="78491"/>
                  </a:lnTo>
                  <a:lnTo>
                    <a:pt x="2295969" y="37639"/>
                  </a:lnTo>
                  <a:lnTo>
                    <a:pt x="2255079" y="10098"/>
                  </a:lnTo>
                  <a:lnTo>
                    <a:pt x="2204974" y="0"/>
                  </a:lnTo>
                  <a:close/>
                </a:path>
              </a:pathLst>
            </a:custGeom>
            <a:solidFill>
              <a:srgbClr val="FFFFFF"/>
            </a:solidFill>
          </p:spPr>
          <p:txBody>
            <a:bodyPr wrap="square" lIns="0" tIns="0" rIns="0" bIns="0" rtlCol="0"/>
            <a:lstStyle/>
            <a:p>
              <a:endParaRPr/>
            </a:p>
          </p:txBody>
        </p:sp>
        <p:sp>
          <p:nvSpPr>
            <p:cNvPr id="13" name="object 12"/>
            <p:cNvSpPr/>
            <p:nvPr/>
          </p:nvSpPr>
          <p:spPr>
            <a:xfrm>
              <a:off x="828675" y="2676525"/>
              <a:ext cx="2333625" cy="771525"/>
            </a:xfrm>
            <a:custGeom>
              <a:avLst/>
              <a:gdLst/>
              <a:ahLst/>
              <a:cxnLst/>
              <a:rect l="l" t="t" r="r" b="b"/>
              <a:pathLst>
                <a:path w="2333625" h="771525">
                  <a:moveTo>
                    <a:pt x="128587" y="0"/>
                  </a:moveTo>
                  <a:lnTo>
                    <a:pt x="78540" y="10098"/>
                  </a:lnTo>
                  <a:lnTo>
                    <a:pt x="37666" y="37639"/>
                  </a:lnTo>
                  <a:lnTo>
                    <a:pt x="10106" y="78491"/>
                  </a:lnTo>
                  <a:lnTo>
                    <a:pt x="0" y="128524"/>
                  </a:lnTo>
                  <a:lnTo>
                    <a:pt x="0" y="642874"/>
                  </a:lnTo>
                  <a:lnTo>
                    <a:pt x="10106" y="692979"/>
                  </a:lnTo>
                  <a:lnTo>
                    <a:pt x="37666" y="733869"/>
                  </a:lnTo>
                  <a:lnTo>
                    <a:pt x="78540" y="761424"/>
                  </a:lnTo>
                  <a:lnTo>
                    <a:pt x="128587" y="771525"/>
                  </a:lnTo>
                  <a:lnTo>
                    <a:pt x="2204974" y="771525"/>
                  </a:lnTo>
                  <a:lnTo>
                    <a:pt x="2255079" y="761424"/>
                  </a:lnTo>
                  <a:lnTo>
                    <a:pt x="2295969" y="733869"/>
                  </a:lnTo>
                  <a:lnTo>
                    <a:pt x="2323524" y="692979"/>
                  </a:lnTo>
                  <a:lnTo>
                    <a:pt x="2333625" y="642874"/>
                  </a:lnTo>
                  <a:lnTo>
                    <a:pt x="2333625" y="128524"/>
                  </a:lnTo>
                  <a:lnTo>
                    <a:pt x="2323524" y="78491"/>
                  </a:lnTo>
                  <a:lnTo>
                    <a:pt x="2295969" y="37639"/>
                  </a:lnTo>
                  <a:lnTo>
                    <a:pt x="2255079" y="10098"/>
                  </a:lnTo>
                  <a:lnTo>
                    <a:pt x="2204974" y="0"/>
                  </a:lnTo>
                  <a:lnTo>
                    <a:pt x="128587" y="0"/>
                  </a:lnTo>
                  <a:close/>
                </a:path>
              </a:pathLst>
            </a:custGeom>
            <a:ln w="9525">
              <a:solidFill>
                <a:srgbClr val="000000"/>
              </a:solidFill>
            </a:ln>
          </p:spPr>
          <p:txBody>
            <a:bodyPr wrap="square" lIns="0" tIns="0" rIns="0" bIns="0" rtlCol="0"/>
            <a:lstStyle/>
            <a:p>
              <a:endParaRPr/>
            </a:p>
          </p:txBody>
        </p:sp>
      </p:grpSp>
      <p:sp>
        <p:nvSpPr>
          <p:cNvPr id="14" name="object 13"/>
          <p:cNvSpPr txBox="1"/>
          <p:nvPr/>
        </p:nvSpPr>
        <p:spPr>
          <a:xfrm>
            <a:off x="762000" y="2133600"/>
            <a:ext cx="1146810" cy="586740"/>
          </a:xfrm>
          <a:prstGeom prst="rect">
            <a:avLst/>
          </a:prstGeom>
        </p:spPr>
        <p:txBody>
          <a:bodyPr vert="horz" wrap="square" lIns="0" tIns="12700" rIns="0" bIns="0" rtlCol="0">
            <a:spAutoFit/>
          </a:bodyPr>
          <a:lstStyle/>
          <a:p>
            <a:pPr marL="74930" marR="5080" indent="-62865">
              <a:lnSpc>
                <a:spcPct val="114999"/>
              </a:lnSpc>
              <a:spcBef>
                <a:spcPts val="100"/>
              </a:spcBef>
            </a:pPr>
            <a:r>
              <a:rPr sz="1600" dirty="0">
                <a:solidFill>
                  <a:srgbClr val="C00000"/>
                </a:solidFill>
                <a:latin typeface="Tahoma"/>
                <a:cs typeface="Tahoma"/>
              </a:rPr>
              <a:t>Public</a:t>
            </a:r>
            <a:r>
              <a:rPr sz="1600" spc="-45" dirty="0">
                <a:solidFill>
                  <a:srgbClr val="C00000"/>
                </a:solidFill>
                <a:latin typeface="Tahoma"/>
                <a:cs typeface="Tahoma"/>
              </a:rPr>
              <a:t> Sector </a:t>
            </a:r>
            <a:r>
              <a:rPr sz="1600" spc="-10" dirty="0">
                <a:solidFill>
                  <a:srgbClr val="C00000"/>
                </a:solidFill>
                <a:latin typeface="Tahoma"/>
                <a:cs typeface="Tahoma"/>
              </a:rPr>
              <a:t>(PSE/PSU)</a:t>
            </a:r>
            <a:endParaRPr sz="1600">
              <a:latin typeface="Tahoma"/>
              <a:cs typeface="Tahoma"/>
            </a:endParaRPr>
          </a:p>
        </p:txBody>
      </p:sp>
      <p:grpSp>
        <p:nvGrpSpPr>
          <p:cNvPr id="15" name="object 14"/>
          <p:cNvGrpSpPr/>
          <p:nvPr/>
        </p:nvGrpSpPr>
        <p:grpSpPr>
          <a:xfrm>
            <a:off x="3505200" y="1981200"/>
            <a:ext cx="2357755" cy="833755"/>
            <a:chOff x="4271962" y="2619375"/>
            <a:chExt cx="2357755" cy="833755"/>
          </a:xfrm>
        </p:grpSpPr>
        <p:sp>
          <p:nvSpPr>
            <p:cNvPr id="16" name="object 15"/>
            <p:cNvSpPr/>
            <p:nvPr/>
          </p:nvSpPr>
          <p:spPr>
            <a:xfrm>
              <a:off x="4352925" y="2619375"/>
              <a:ext cx="2276475" cy="752475"/>
            </a:xfrm>
            <a:custGeom>
              <a:avLst/>
              <a:gdLst/>
              <a:ahLst/>
              <a:cxnLst/>
              <a:rect l="l" t="t" r="r" b="b"/>
              <a:pathLst>
                <a:path w="2276475" h="752475">
                  <a:moveTo>
                    <a:pt x="2151126" y="0"/>
                  </a:moveTo>
                  <a:lnTo>
                    <a:pt x="125349" y="0"/>
                  </a:ln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2151126" y="752475"/>
                  </a:lnTo>
                  <a:lnTo>
                    <a:pt x="2199911" y="742620"/>
                  </a:lnTo>
                  <a:lnTo>
                    <a:pt x="2239756" y="715740"/>
                  </a:lnTo>
                  <a:lnTo>
                    <a:pt x="2266622" y="675858"/>
                  </a:lnTo>
                  <a:lnTo>
                    <a:pt x="2276475" y="626999"/>
                  </a:lnTo>
                  <a:lnTo>
                    <a:pt x="2276475" y="125349"/>
                  </a:lnTo>
                  <a:lnTo>
                    <a:pt x="2266622" y="76563"/>
                  </a:lnTo>
                  <a:lnTo>
                    <a:pt x="2239756" y="36718"/>
                  </a:lnTo>
                  <a:lnTo>
                    <a:pt x="2199911" y="9852"/>
                  </a:lnTo>
                  <a:lnTo>
                    <a:pt x="2151126" y="0"/>
                  </a:lnTo>
                  <a:close/>
                </a:path>
              </a:pathLst>
            </a:custGeom>
            <a:solidFill>
              <a:srgbClr val="808080">
                <a:alpha val="50195"/>
              </a:srgbClr>
            </a:solidFill>
          </p:spPr>
          <p:txBody>
            <a:bodyPr wrap="square" lIns="0" tIns="0" rIns="0" bIns="0" rtlCol="0"/>
            <a:lstStyle/>
            <a:p>
              <a:endParaRPr/>
            </a:p>
          </p:txBody>
        </p:sp>
        <p:sp>
          <p:nvSpPr>
            <p:cNvPr id="17" name="object 16"/>
            <p:cNvSpPr/>
            <p:nvPr/>
          </p:nvSpPr>
          <p:spPr>
            <a:xfrm>
              <a:off x="4276725" y="2695575"/>
              <a:ext cx="2276475" cy="752475"/>
            </a:xfrm>
            <a:custGeom>
              <a:avLst/>
              <a:gdLst/>
              <a:ahLst/>
              <a:cxnLst/>
              <a:rect l="l" t="t" r="r" b="b"/>
              <a:pathLst>
                <a:path w="2276475" h="752475">
                  <a:moveTo>
                    <a:pt x="2151126" y="0"/>
                  </a:moveTo>
                  <a:lnTo>
                    <a:pt x="125349" y="0"/>
                  </a:ln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2151126" y="752475"/>
                  </a:lnTo>
                  <a:lnTo>
                    <a:pt x="2199911" y="742620"/>
                  </a:lnTo>
                  <a:lnTo>
                    <a:pt x="2239756" y="715740"/>
                  </a:lnTo>
                  <a:lnTo>
                    <a:pt x="2266622" y="675858"/>
                  </a:lnTo>
                  <a:lnTo>
                    <a:pt x="2276475" y="626999"/>
                  </a:lnTo>
                  <a:lnTo>
                    <a:pt x="2276475" y="125349"/>
                  </a:lnTo>
                  <a:lnTo>
                    <a:pt x="2266622" y="76563"/>
                  </a:lnTo>
                  <a:lnTo>
                    <a:pt x="2239756" y="36718"/>
                  </a:lnTo>
                  <a:lnTo>
                    <a:pt x="2199911" y="9852"/>
                  </a:lnTo>
                  <a:lnTo>
                    <a:pt x="2151126" y="0"/>
                  </a:lnTo>
                  <a:close/>
                </a:path>
              </a:pathLst>
            </a:custGeom>
            <a:solidFill>
              <a:srgbClr val="FFFFFF"/>
            </a:solidFill>
          </p:spPr>
          <p:txBody>
            <a:bodyPr wrap="square" lIns="0" tIns="0" rIns="0" bIns="0" rtlCol="0"/>
            <a:lstStyle/>
            <a:p>
              <a:endParaRPr/>
            </a:p>
          </p:txBody>
        </p:sp>
        <p:sp>
          <p:nvSpPr>
            <p:cNvPr id="18" name="object 17"/>
            <p:cNvSpPr/>
            <p:nvPr/>
          </p:nvSpPr>
          <p:spPr>
            <a:xfrm>
              <a:off x="4276725" y="2695575"/>
              <a:ext cx="2276475" cy="752475"/>
            </a:xfrm>
            <a:custGeom>
              <a:avLst/>
              <a:gdLst/>
              <a:ahLst/>
              <a:cxnLst/>
              <a:rect l="l" t="t" r="r" b="b"/>
              <a:pathLst>
                <a:path w="2276475" h="752475">
                  <a:moveTo>
                    <a:pt x="125349" y="0"/>
                  </a:move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2151126" y="752475"/>
                  </a:lnTo>
                  <a:lnTo>
                    <a:pt x="2199911" y="742620"/>
                  </a:lnTo>
                  <a:lnTo>
                    <a:pt x="2239756" y="715740"/>
                  </a:lnTo>
                  <a:lnTo>
                    <a:pt x="2266622" y="675858"/>
                  </a:lnTo>
                  <a:lnTo>
                    <a:pt x="2276475" y="626999"/>
                  </a:lnTo>
                  <a:lnTo>
                    <a:pt x="2276475" y="125349"/>
                  </a:lnTo>
                  <a:lnTo>
                    <a:pt x="2266622" y="76563"/>
                  </a:lnTo>
                  <a:lnTo>
                    <a:pt x="2239756" y="36718"/>
                  </a:lnTo>
                  <a:lnTo>
                    <a:pt x="2199911" y="9852"/>
                  </a:lnTo>
                  <a:lnTo>
                    <a:pt x="2151126" y="0"/>
                  </a:lnTo>
                  <a:lnTo>
                    <a:pt x="125349" y="0"/>
                  </a:lnTo>
                  <a:close/>
                </a:path>
              </a:pathLst>
            </a:custGeom>
            <a:ln w="9525">
              <a:solidFill>
                <a:srgbClr val="000000"/>
              </a:solidFill>
            </a:ln>
          </p:spPr>
          <p:txBody>
            <a:bodyPr wrap="square" lIns="0" tIns="0" rIns="0" bIns="0" rtlCol="0"/>
            <a:lstStyle/>
            <a:p>
              <a:endParaRPr/>
            </a:p>
          </p:txBody>
        </p:sp>
      </p:grpSp>
      <p:sp>
        <p:nvSpPr>
          <p:cNvPr id="19" name="object 18"/>
          <p:cNvSpPr txBox="1"/>
          <p:nvPr/>
        </p:nvSpPr>
        <p:spPr>
          <a:xfrm>
            <a:off x="3733800" y="2133600"/>
            <a:ext cx="1906270" cy="586740"/>
          </a:xfrm>
          <a:prstGeom prst="rect">
            <a:avLst/>
          </a:prstGeom>
        </p:spPr>
        <p:txBody>
          <a:bodyPr vert="horz" wrap="square" lIns="0" tIns="12700" rIns="0" bIns="0" rtlCol="0">
            <a:spAutoFit/>
          </a:bodyPr>
          <a:lstStyle/>
          <a:p>
            <a:pPr marL="12700" marR="5080" indent="307340">
              <a:lnSpc>
                <a:spcPct val="114999"/>
              </a:lnSpc>
              <a:spcBef>
                <a:spcPts val="100"/>
              </a:spcBef>
            </a:pPr>
            <a:r>
              <a:rPr sz="1600" dirty="0">
                <a:solidFill>
                  <a:srgbClr val="C00000"/>
                </a:solidFill>
                <a:latin typeface="Tahoma"/>
                <a:cs typeface="Tahoma"/>
              </a:rPr>
              <a:t>Higher</a:t>
            </a:r>
            <a:r>
              <a:rPr sz="1600" spc="45" dirty="0">
                <a:solidFill>
                  <a:srgbClr val="C00000"/>
                </a:solidFill>
                <a:latin typeface="Tahoma"/>
                <a:cs typeface="Tahoma"/>
              </a:rPr>
              <a:t> </a:t>
            </a:r>
            <a:r>
              <a:rPr sz="1600" spc="-10" dirty="0">
                <a:solidFill>
                  <a:srgbClr val="C00000"/>
                </a:solidFill>
                <a:latin typeface="Tahoma"/>
                <a:cs typeface="Tahoma"/>
              </a:rPr>
              <a:t>Studies </a:t>
            </a:r>
            <a:r>
              <a:rPr sz="1600" dirty="0">
                <a:solidFill>
                  <a:srgbClr val="C00000"/>
                </a:solidFill>
                <a:latin typeface="Tahoma"/>
                <a:cs typeface="Tahoma"/>
              </a:rPr>
              <a:t>(M.Tech /</a:t>
            </a:r>
            <a:r>
              <a:rPr sz="1600" spc="5" dirty="0">
                <a:solidFill>
                  <a:srgbClr val="C00000"/>
                </a:solidFill>
                <a:latin typeface="Tahoma"/>
                <a:cs typeface="Tahoma"/>
              </a:rPr>
              <a:t> </a:t>
            </a:r>
            <a:r>
              <a:rPr sz="1600" dirty="0">
                <a:solidFill>
                  <a:srgbClr val="C00000"/>
                </a:solidFill>
                <a:latin typeface="Tahoma"/>
                <a:cs typeface="Tahoma"/>
              </a:rPr>
              <a:t>MS</a:t>
            </a:r>
            <a:r>
              <a:rPr sz="1600" spc="75" dirty="0">
                <a:solidFill>
                  <a:srgbClr val="C00000"/>
                </a:solidFill>
                <a:latin typeface="Tahoma"/>
                <a:cs typeface="Tahoma"/>
              </a:rPr>
              <a:t> </a:t>
            </a:r>
            <a:r>
              <a:rPr sz="1600" spc="45" dirty="0">
                <a:solidFill>
                  <a:srgbClr val="C00000"/>
                </a:solidFill>
                <a:latin typeface="Tahoma"/>
                <a:cs typeface="Tahoma"/>
              </a:rPr>
              <a:t>/MBA)</a:t>
            </a:r>
            <a:endParaRPr sz="1600">
              <a:latin typeface="Tahoma"/>
              <a:cs typeface="Tahoma"/>
            </a:endParaRPr>
          </a:p>
        </p:txBody>
      </p:sp>
      <p:grpSp>
        <p:nvGrpSpPr>
          <p:cNvPr id="20" name="object 19"/>
          <p:cNvGrpSpPr/>
          <p:nvPr/>
        </p:nvGrpSpPr>
        <p:grpSpPr>
          <a:xfrm>
            <a:off x="7010400" y="1981200"/>
            <a:ext cx="2129155" cy="833755"/>
            <a:chOff x="7643812" y="2628900"/>
            <a:chExt cx="2129155" cy="833755"/>
          </a:xfrm>
        </p:grpSpPr>
        <p:sp>
          <p:nvSpPr>
            <p:cNvPr id="21" name="object 20"/>
            <p:cNvSpPr/>
            <p:nvPr/>
          </p:nvSpPr>
          <p:spPr>
            <a:xfrm>
              <a:off x="7724775" y="2628900"/>
              <a:ext cx="2047875" cy="752475"/>
            </a:xfrm>
            <a:custGeom>
              <a:avLst/>
              <a:gdLst/>
              <a:ahLst/>
              <a:cxnLst/>
              <a:rect l="l" t="t" r="r" b="b"/>
              <a:pathLst>
                <a:path w="2047875" h="752475">
                  <a:moveTo>
                    <a:pt x="1922526" y="0"/>
                  </a:moveTo>
                  <a:lnTo>
                    <a:pt x="125349" y="0"/>
                  </a:ln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1922526" y="752475"/>
                  </a:lnTo>
                  <a:lnTo>
                    <a:pt x="1971311" y="742620"/>
                  </a:lnTo>
                  <a:lnTo>
                    <a:pt x="2011156" y="715740"/>
                  </a:lnTo>
                  <a:lnTo>
                    <a:pt x="2038022" y="675858"/>
                  </a:lnTo>
                  <a:lnTo>
                    <a:pt x="2047875" y="626999"/>
                  </a:lnTo>
                  <a:lnTo>
                    <a:pt x="2047875" y="125349"/>
                  </a:lnTo>
                  <a:lnTo>
                    <a:pt x="2038022" y="76563"/>
                  </a:lnTo>
                  <a:lnTo>
                    <a:pt x="2011156" y="36718"/>
                  </a:lnTo>
                  <a:lnTo>
                    <a:pt x="1971311" y="9852"/>
                  </a:lnTo>
                  <a:lnTo>
                    <a:pt x="1922526" y="0"/>
                  </a:lnTo>
                  <a:close/>
                </a:path>
              </a:pathLst>
            </a:custGeom>
            <a:solidFill>
              <a:srgbClr val="808080">
                <a:alpha val="50195"/>
              </a:srgbClr>
            </a:solidFill>
          </p:spPr>
          <p:txBody>
            <a:bodyPr wrap="square" lIns="0" tIns="0" rIns="0" bIns="0" rtlCol="0"/>
            <a:lstStyle/>
            <a:p>
              <a:endParaRPr/>
            </a:p>
          </p:txBody>
        </p:sp>
        <p:sp>
          <p:nvSpPr>
            <p:cNvPr id="22" name="object 21"/>
            <p:cNvSpPr/>
            <p:nvPr/>
          </p:nvSpPr>
          <p:spPr>
            <a:xfrm>
              <a:off x="7648575" y="2705100"/>
              <a:ext cx="2047875" cy="752475"/>
            </a:xfrm>
            <a:custGeom>
              <a:avLst/>
              <a:gdLst/>
              <a:ahLst/>
              <a:cxnLst/>
              <a:rect l="l" t="t" r="r" b="b"/>
              <a:pathLst>
                <a:path w="2047875" h="752475">
                  <a:moveTo>
                    <a:pt x="1922526" y="0"/>
                  </a:moveTo>
                  <a:lnTo>
                    <a:pt x="125349" y="0"/>
                  </a:ln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1922526" y="752475"/>
                  </a:lnTo>
                  <a:lnTo>
                    <a:pt x="1971311" y="742620"/>
                  </a:lnTo>
                  <a:lnTo>
                    <a:pt x="2011156" y="715740"/>
                  </a:lnTo>
                  <a:lnTo>
                    <a:pt x="2038022" y="675858"/>
                  </a:lnTo>
                  <a:lnTo>
                    <a:pt x="2047875" y="626999"/>
                  </a:lnTo>
                  <a:lnTo>
                    <a:pt x="2047875" y="125349"/>
                  </a:lnTo>
                  <a:lnTo>
                    <a:pt x="2038022" y="76563"/>
                  </a:lnTo>
                  <a:lnTo>
                    <a:pt x="2011156" y="36718"/>
                  </a:lnTo>
                  <a:lnTo>
                    <a:pt x="1971311" y="9852"/>
                  </a:lnTo>
                  <a:lnTo>
                    <a:pt x="1922526" y="0"/>
                  </a:lnTo>
                  <a:close/>
                </a:path>
              </a:pathLst>
            </a:custGeom>
            <a:solidFill>
              <a:srgbClr val="FFFFFF"/>
            </a:solidFill>
          </p:spPr>
          <p:txBody>
            <a:bodyPr wrap="square" lIns="0" tIns="0" rIns="0" bIns="0" rtlCol="0"/>
            <a:lstStyle/>
            <a:p>
              <a:endParaRPr/>
            </a:p>
          </p:txBody>
        </p:sp>
        <p:sp>
          <p:nvSpPr>
            <p:cNvPr id="23" name="object 22"/>
            <p:cNvSpPr/>
            <p:nvPr/>
          </p:nvSpPr>
          <p:spPr>
            <a:xfrm>
              <a:off x="7648575" y="2705100"/>
              <a:ext cx="2047875" cy="752475"/>
            </a:xfrm>
            <a:custGeom>
              <a:avLst/>
              <a:gdLst/>
              <a:ahLst/>
              <a:cxnLst/>
              <a:rect l="l" t="t" r="r" b="b"/>
              <a:pathLst>
                <a:path w="2047875" h="752475">
                  <a:moveTo>
                    <a:pt x="125349" y="0"/>
                  </a:moveTo>
                  <a:lnTo>
                    <a:pt x="76563" y="9852"/>
                  </a:lnTo>
                  <a:lnTo>
                    <a:pt x="36718" y="36718"/>
                  </a:lnTo>
                  <a:lnTo>
                    <a:pt x="9852" y="76563"/>
                  </a:lnTo>
                  <a:lnTo>
                    <a:pt x="0" y="125349"/>
                  </a:lnTo>
                  <a:lnTo>
                    <a:pt x="0" y="626999"/>
                  </a:lnTo>
                  <a:lnTo>
                    <a:pt x="9852" y="675858"/>
                  </a:lnTo>
                  <a:lnTo>
                    <a:pt x="36718" y="715740"/>
                  </a:lnTo>
                  <a:lnTo>
                    <a:pt x="76563" y="742620"/>
                  </a:lnTo>
                  <a:lnTo>
                    <a:pt x="125349" y="752475"/>
                  </a:lnTo>
                  <a:lnTo>
                    <a:pt x="1922526" y="752475"/>
                  </a:lnTo>
                  <a:lnTo>
                    <a:pt x="1971311" y="742620"/>
                  </a:lnTo>
                  <a:lnTo>
                    <a:pt x="2011156" y="715740"/>
                  </a:lnTo>
                  <a:lnTo>
                    <a:pt x="2038022" y="675858"/>
                  </a:lnTo>
                  <a:lnTo>
                    <a:pt x="2047875" y="626999"/>
                  </a:lnTo>
                  <a:lnTo>
                    <a:pt x="2047875" y="125349"/>
                  </a:lnTo>
                  <a:lnTo>
                    <a:pt x="2038022" y="76563"/>
                  </a:lnTo>
                  <a:lnTo>
                    <a:pt x="2011156" y="36718"/>
                  </a:lnTo>
                  <a:lnTo>
                    <a:pt x="1971311" y="9852"/>
                  </a:lnTo>
                  <a:lnTo>
                    <a:pt x="1922526" y="0"/>
                  </a:lnTo>
                  <a:lnTo>
                    <a:pt x="125349" y="0"/>
                  </a:lnTo>
                  <a:close/>
                </a:path>
              </a:pathLst>
            </a:custGeom>
            <a:ln w="9525">
              <a:solidFill>
                <a:srgbClr val="000000"/>
              </a:solidFill>
            </a:ln>
          </p:spPr>
          <p:txBody>
            <a:bodyPr wrap="square" lIns="0" tIns="0" rIns="0" bIns="0" rtlCol="0"/>
            <a:lstStyle/>
            <a:p>
              <a:endParaRPr/>
            </a:p>
          </p:txBody>
        </p:sp>
      </p:grpSp>
      <p:sp>
        <p:nvSpPr>
          <p:cNvPr id="24" name="object 23"/>
          <p:cNvSpPr txBox="1"/>
          <p:nvPr/>
        </p:nvSpPr>
        <p:spPr>
          <a:xfrm>
            <a:off x="7162800" y="2057400"/>
            <a:ext cx="1679575" cy="586740"/>
          </a:xfrm>
          <a:prstGeom prst="rect">
            <a:avLst/>
          </a:prstGeom>
        </p:spPr>
        <p:txBody>
          <a:bodyPr vert="horz" wrap="square" lIns="0" tIns="12700" rIns="0" bIns="0" rtlCol="0">
            <a:spAutoFit/>
          </a:bodyPr>
          <a:lstStyle/>
          <a:p>
            <a:pPr marL="165100" marR="5080" indent="-152400">
              <a:lnSpc>
                <a:spcPct val="114999"/>
              </a:lnSpc>
              <a:spcBef>
                <a:spcPts val="100"/>
              </a:spcBef>
            </a:pPr>
            <a:r>
              <a:rPr sz="1600" dirty="0">
                <a:solidFill>
                  <a:srgbClr val="C00000"/>
                </a:solidFill>
                <a:latin typeface="Tahoma"/>
                <a:cs typeface="Tahoma"/>
              </a:rPr>
              <a:t>Private</a:t>
            </a:r>
            <a:r>
              <a:rPr sz="1600" spc="-80" dirty="0">
                <a:solidFill>
                  <a:srgbClr val="C00000"/>
                </a:solidFill>
                <a:latin typeface="Tahoma"/>
                <a:cs typeface="Tahoma"/>
              </a:rPr>
              <a:t> </a:t>
            </a:r>
            <a:r>
              <a:rPr sz="1600" spc="-35" dirty="0">
                <a:solidFill>
                  <a:srgbClr val="C00000"/>
                </a:solidFill>
                <a:latin typeface="Tahoma"/>
                <a:cs typeface="Tahoma"/>
              </a:rPr>
              <a:t>Sector</a:t>
            </a:r>
            <a:r>
              <a:rPr sz="1600" spc="-65" dirty="0">
                <a:solidFill>
                  <a:srgbClr val="C00000"/>
                </a:solidFill>
                <a:latin typeface="Tahoma"/>
                <a:cs typeface="Tahoma"/>
              </a:rPr>
              <a:t> </a:t>
            </a:r>
            <a:r>
              <a:rPr sz="1600" spc="-30" dirty="0">
                <a:solidFill>
                  <a:srgbClr val="C00000"/>
                </a:solidFill>
                <a:latin typeface="Tahoma"/>
                <a:cs typeface="Tahoma"/>
              </a:rPr>
              <a:t>Jobs </a:t>
            </a:r>
            <a:r>
              <a:rPr sz="1600" dirty="0">
                <a:solidFill>
                  <a:srgbClr val="C00000"/>
                </a:solidFill>
                <a:latin typeface="Tahoma"/>
                <a:cs typeface="Tahoma"/>
              </a:rPr>
              <a:t>&amp;</a:t>
            </a:r>
            <a:r>
              <a:rPr sz="1600" spc="15" dirty="0">
                <a:solidFill>
                  <a:srgbClr val="C00000"/>
                </a:solidFill>
                <a:latin typeface="Tahoma"/>
                <a:cs typeface="Tahoma"/>
              </a:rPr>
              <a:t> </a:t>
            </a:r>
            <a:r>
              <a:rPr sz="1600" spc="-10" dirty="0">
                <a:solidFill>
                  <a:srgbClr val="C00000"/>
                </a:solidFill>
                <a:latin typeface="Tahoma"/>
                <a:cs typeface="Tahoma"/>
              </a:rPr>
              <a:t>Entrepreneur</a:t>
            </a:r>
            <a:endParaRPr sz="1600">
              <a:latin typeface="Tahoma"/>
              <a:cs typeface="Tahoma"/>
            </a:endParaRPr>
          </a:p>
        </p:txBody>
      </p:sp>
      <p:grpSp>
        <p:nvGrpSpPr>
          <p:cNvPr id="25" name="object 24"/>
          <p:cNvGrpSpPr/>
          <p:nvPr/>
        </p:nvGrpSpPr>
        <p:grpSpPr>
          <a:xfrm>
            <a:off x="1371600" y="803275"/>
            <a:ext cx="8382000" cy="5669280"/>
            <a:chOff x="1744852" y="1407794"/>
            <a:chExt cx="8382000" cy="5669280"/>
          </a:xfrm>
        </p:grpSpPr>
        <p:sp>
          <p:nvSpPr>
            <p:cNvPr id="26" name="object 25"/>
            <p:cNvSpPr/>
            <p:nvPr/>
          </p:nvSpPr>
          <p:spPr>
            <a:xfrm>
              <a:off x="1744852" y="1407794"/>
              <a:ext cx="6905625" cy="2468880"/>
            </a:xfrm>
            <a:custGeom>
              <a:avLst/>
              <a:gdLst/>
              <a:ahLst/>
              <a:cxnLst/>
              <a:rect l="l" t="t" r="r" b="b"/>
              <a:pathLst>
                <a:path w="6905625" h="2468879">
                  <a:moveTo>
                    <a:pt x="76200" y="2384044"/>
                  </a:moveTo>
                  <a:lnTo>
                    <a:pt x="44348" y="2383307"/>
                  </a:lnTo>
                  <a:lnTo>
                    <a:pt x="52197" y="2040382"/>
                  </a:lnTo>
                  <a:lnTo>
                    <a:pt x="39497" y="2040128"/>
                  </a:lnTo>
                  <a:lnTo>
                    <a:pt x="31673" y="2382266"/>
                  </a:lnTo>
                  <a:lnTo>
                    <a:pt x="31648" y="2383015"/>
                  </a:lnTo>
                  <a:lnTo>
                    <a:pt x="0" y="2382266"/>
                  </a:lnTo>
                  <a:lnTo>
                    <a:pt x="36322" y="2459355"/>
                  </a:lnTo>
                  <a:lnTo>
                    <a:pt x="69875" y="2395982"/>
                  </a:lnTo>
                  <a:lnTo>
                    <a:pt x="76200" y="2384044"/>
                  </a:lnTo>
                  <a:close/>
                </a:path>
                <a:path w="6905625" h="2468879">
                  <a:moveTo>
                    <a:pt x="3284347" y="668655"/>
                  </a:moveTo>
                  <a:lnTo>
                    <a:pt x="3252597" y="668655"/>
                  </a:lnTo>
                  <a:lnTo>
                    <a:pt x="3252597" y="0"/>
                  </a:lnTo>
                  <a:lnTo>
                    <a:pt x="3239897" y="0"/>
                  </a:lnTo>
                  <a:lnTo>
                    <a:pt x="3239897" y="668655"/>
                  </a:lnTo>
                  <a:lnTo>
                    <a:pt x="3208147" y="668655"/>
                  </a:lnTo>
                  <a:lnTo>
                    <a:pt x="3246247" y="744855"/>
                  </a:lnTo>
                  <a:lnTo>
                    <a:pt x="3277997" y="681355"/>
                  </a:lnTo>
                  <a:lnTo>
                    <a:pt x="3284347" y="668655"/>
                  </a:lnTo>
                  <a:close/>
                </a:path>
                <a:path w="6905625" h="2468879">
                  <a:moveTo>
                    <a:pt x="3505200" y="2393569"/>
                  </a:moveTo>
                  <a:lnTo>
                    <a:pt x="3473348" y="2392832"/>
                  </a:lnTo>
                  <a:lnTo>
                    <a:pt x="3481197" y="2049907"/>
                  </a:lnTo>
                  <a:lnTo>
                    <a:pt x="3468497" y="2049653"/>
                  </a:lnTo>
                  <a:lnTo>
                    <a:pt x="3460673" y="2391791"/>
                  </a:lnTo>
                  <a:lnTo>
                    <a:pt x="3460648" y="2392540"/>
                  </a:lnTo>
                  <a:lnTo>
                    <a:pt x="3429000" y="2391791"/>
                  </a:lnTo>
                  <a:lnTo>
                    <a:pt x="3465322" y="2468880"/>
                  </a:lnTo>
                  <a:lnTo>
                    <a:pt x="3498875" y="2405507"/>
                  </a:lnTo>
                  <a:lnTo>
                    <a:pt x="3505200" y="2393569"/>
                  </a:lnTo>
                  <a:close/>
                </a:path>
                <a:path w="6905625" h="2468879">
                  <a:moveTo>
                    <a:pt x="6905625" y="2393569"/>
                  </a:moveTo>
                  <a:lnTo>
                    <a:pt x="6873773" y="2392832"/>
                  </a:lnTo>
                  <a:lnTo>
                    <a:pt x="6881622" y="2049907"/>
                  </a:lnTo>
                  <a:lnTo>
                    <a:pt x="6868922" y="2049653"/>
                  </a:lnTo>
                  <a:lnTo>
                    <a:pt x="6861099" y="2391791"/>
                  </a:lnTo>
                  <a:lnTo>
                    <a:pt x="6861073" y="2392540"/>
                  </a:lnTo>
                  <a:lnTo>
                    <a:pt x="6829425" y="2391791"/>
                  </a:lnTo>
                  <a:lnTo>
                    <a:pt x="6865747" y="2468880"/>
                  </a:lnTo>
                  <a:lnTo>
                    <a:pt x="6899300" y="2405507"/>
                  </a:lnTo>
                  <a:lnTo>
                    <a:pt x="6905625" y="2393569"/>
                  </a:lnTo>
                  <a:close/>
                </a:path>
              </a:pathLst>
            </a:custGeom>
            <a:solidFill>
              <a:srgbClr val="000000"/>
            </a:solidFill>
          </p:spPr>
          <p:txBody>
            <a:bodyPr wrap="square" lIns="0" tIns="0" rIns="0" bIns="0" rtlCol="0"/>
            <a:lstStyle/>
            <a:p>
              <a:endParaRPr/>
            </a:p>
          </p:txBody>
        </p:sp>
        <p:sp>
          <p:nvSpPr>
            <p:cNvPr id="27" name="object 26"/>
            <p:cNvSpPr/>
            <p:nvPr/>
          </p:nvSpPr>
          <p:spPr>
            <a:xfrm>
              <a:off x="7562849" y="3800474"/>
              <a:ext cx="2266950" cy="3200400"/>
            </a:xfrm>
            <a:custGeom>
              <a:avLst/>
              <a:gdLst/>
              <a:ahLst/>
              <a:cxnLst/>
              <a:rect l="l" t="t" r="r" b="b"/>
              <a:pathLst>
                <a:path w="2266950" h="3200400">
                  <a:moveTo>
                    <a:pt x="1889125" y="0"/>
                  </a:moveTo>
                  <a:lnTo>
                    <a:pt x="377825" y="0"/>
                  </a:lnTo>
                  <a:lnTo>
                    <a:pt x="330432" y="2943"/>
                  </a:lnTo>
                  <a:lnTo>
                    <a:pt x="284796" y="11539"/>
                  </a:lnTo>
                  <a:lnTo>
                    <a:pt x="241271" y="25432"/>
                  </a:lnTo>
                  <a:lnTo>
                    <a:pt x="200210" y="44269"/>
                  </a:lnTo>
                  <a:lnTo>
                    <a:pt x="161968" y="67695"/>
                  </a:lnTo>
                  <a:lnTo>
                    <a:pt x="126898" y="95356"/>
                  </a:lnTo>
                  <a:lnTo>
                    <a:pt x="95356" y="126898"/>
                  </a:lnTo>
                  <a:lnTo>
                    <a:pt x="67695" y="161968"/>
                  </a:lnTo>
                  <a:lnTo>
                    <a:pt x="44269" y="200210"/>
                  </a:lnTo>
                  <a:lnTo>
                    <a:pt x="25432" y="241271"/>
                  </a:lnTo>
                  <a:lnTo>
                    <a:pt x="11539" y="284796"/>
                  </a:lnTo>
                  <a:lnTo>
                    <a:pt x="2943" y="330432"/>
                  </a:lnTo>
                  <a:lnTo>
                    <a:pt x="0" y="377825"/>
                  </a:lnTo>
                  <a:lnTo>
                    <a:pt x="0" y="2822575"/>
                  </a:lnTo>
                  <a:lnTo>
                    <a:pt x="2943" y="2869964"/>
                  </a:lnTo>
                  <a:lnTo>
                    <a:pt x="11539" y="2915599"/>
                  </a:lnTo>
                  <a:lnTo>
                    <a:pt x="25432" y="2959123"/>
                  </a:lnTo>
                  <a:lnTo>
                    <a:pt x="44269" y="3000184"/>
                  </a:lnTo>
                  <a:lnTo>
                    <a:pt x="67695" y="3038426"/>
                  </a:lnTo>
                  <a:lnTo>
                    <a:pt x="95356" y="3073496"/>
                  </a:lnTo>
                  <a:lnTo>
                    <a:pt x="126898" y="3105039"/>
                  </a:lnTo>
                  <a:lnTo>
                    <a:pt x="161968" y="3132701"/>
                  </a:lnTo>
                  <a:lnTo>
                    <a:pt x="200210" y="3156128"/>
                  </a:lnTo>
                  <a:lnTo>
                    <a:pt x="241271" y="3174965"/>
                  </a:lnTo>
                  <a:lnTo>
                    <a:pt x="284796" y="3188859"/>
                  </a:lnTo>
                  <a:lnTo>
                    <a:pt x="330432" y="3197455"/>
                  </a:lnTo>
                  <a:lnTo>
                    <a:pt x="377825" y="3200400"/>
                  </a:lnTo>
                  <a:lnTo>
                    <a:pt x="1889125" y="3200400"/>
                  </a:lnTo>
                  <a:lnTo>
                    <a:pt x="1936517" y="3197455"/>
                  </a:lnTo>
                  <a:lnTo>
                    <a:pt x="1982153" y="3188859"/>
                  </a:lnTo>
                  <a:lnTo>
                    <a:pt x="2025678" y="3174965"/>
                  </a:lnTo>
                  <a:lnTo>
                    <a:pt x="2066739" y="3156128"/>
                  </a:lnTo>
                  <a:lnTo>
                    <a:pt x="2104981" y="3132701"/>
                  </a:lnTo>
                  <a:lnTo>
                    <a:pt x="2140051" y="3105039"/>
                  </a:lnTo>
                  <a:lnTo>
                    <a:pt x="2171593" y="3073496"/>
                  </a:lnTo>
                  <a:lnTo>
                    <a:pt x="2199254" y="3038426"/>
                  </a:lnTo>
                  <a:lnTo>
                    <a:pt x="2222680" y="3000184"/>
                  </a:lnTo>
                  <a:lnTo>
                    <a:pt x="2241517" y="2959123"/>
                  </a:lnTo>
                  <a:lnTo>
                    <a:pt x="2255410" y="2915599"/>
                  </a:lnTo>
                  <a:lnTo>
                    <a:pt x="2264006" y="2869964"/>
                  </a:lnTo>
                  <a:lnTo>
                    <a:pt x="2266950" y="2822575"/>
                  </a:lnTo>
                  <a:lnTo>
                    <a:pt x="2266950" y="377825"/>
                  </a:lnTo>
                  <a:lnTo>
                    <a:pt x="2264006" y="330432"/>
                  </a:lnTo>
                  <a:lnTo>
                    <a:pt x="2255410" y="284796"/>
                  </a:lnTo>
                  <a:lnTo>
                    <a:pt x="2241517" y="241271"/>
                  </a:lnTo>
                  <a:lnTo>
                    <a:pt x="2222680" y="200210"/>
                  </a:lnTo>
                  <a:lnTo>
                    <a:pt x="2199254" y="161968"/>
                  </a:lnTo>
                  <a:lnTo>
                    <a:pt x="2171593" y="126898"/>
                  </a:lnTo>
                  <a:lnTo>
                    <a:pt x="2140051" y="95356"/>
                  </a:lnTo>
                  <a:lnTo>
                    <a:pt x="2104981" y="67695"/>
                  </a:lnTo>
                  <a:lnTo>
                    <a:pt x="2066739" y="44269"/>
                  </a:lnTo>
                  <a:lnTo>
                    <a:pt x="2025678" y="25432"/>
                  </a:lnTo>
                  <a:lnTo>
                    <a:pt x="1982153" y="11539"/>
                  </a:lnTo>
                  <a:lnTo>
                    <a:pt x="1936517" y="2943"/>
                  </a:lnTo>
                  <a:lnTo>
                    <a:pt x="1889125" y="0"/>
                  </a:lnTo>
                  <a:close/>
                </a:path>
              </a:pathLst>
            </a:custGeom>
            <a:solidFill>
              <a:srgbClr val="808080">
                <a:alpha val="50195"/>
              </a:srgbClr>
            </a:solidFill>
          </p:spPr>
          <p:txBody>
            <a:bodyPr wrap="square" lIns="0" tIns="0" rIns="0" bIns="0" rtlCol="0"/>
            <a:lstStyle/>
            <a:p>
              <a:endParaRPr/>
            </a:p>
          </p:txBody>
        </p:sp>
        <p:sp>
          <p:nvSpPr>
            <p:cNvPr id="28" name="object 27"/>
            <p:cNvSpPr/>
            <p:nvPr/>
          </p:nvSpPr>
          <p:spPr>
            <a:xfrm>
              <a:off x="7631302" y="3846194"/>
              <a:ext cx="2495550" cy="3200400"/>
            </a:xfrm>
            <a:custGeom>
              <a:avLst/>
              <a:gdLst/>
              <a:ahLst/>
              <a:cxnLst/>
              <a:rect l="l" t="t" r="r" b="b"/>
              <a:pathLst>
                <a:path w="2266950" h="3200400">
                  <a:moveTo>
                    <a:pt x="1889125" y="0"/>
                  </a:moveTo>
                  <a:lnTo>
                    <a:pt x="377825" y="0"/>
                  </a:lnTo>
                  <a:lnTo>
                    <a:pt x="330432" y="2943"/>
                  </a:lnTo>
                  <a:lnTo>
                    <a:pt x="284796" y="11539"/>
                  </a:lnTo>
                  <a:lnTo>
                    <a:pt x="241271" y="25432"/>
                  </a:lnTo>
                  <a:lnTo>
                    <a:pt x="200210" y="44269"/>
                  </a:lnTo>
                  <a:lnTo>
                    <a:pt x="161968" y="67695"/>
                  </a:lnTo>
                  <a:lnTo>
                    <a:pt x="126898" y="95356"/>
                  </a:lnTo>
                  <a:lnTo>
                    <a:pt x="95356" y="126898"/>
                  </a:lnTo>
                  <a:lnTo>
                    <a:pt x="67695" y="161968"/>
                  </a:lnTo>
                  <a:lnTo>
                    <a:pt x="44269" y="200210"/>
                  </a:lnTo>
                  <a:lnTo>
                    <a:pt x="25432" y="241271"/>
                  </a:lnTo>
                  <a:lnTo>
                    <a:pt x="11539" y="284796"/>
                  </a:lnTo>
                  <a:lnTo>
                    <a:pt x="2943" y="330432"/>
                  </a:lnTo>
                  <a:lnTo>
                    <a:pt x="0" y="377825"/>
                  </a:lnTo>
                  <a:lnTo>
                    <a:pt x="0" y="2822575"/>
                  </a:lnTo>
                  <a:lnTo>
                    <a:pt x="2943" y="2869964"/>
                  </a:lnTo>
                  <a:lnTo>
                    <a:pt x="11539" y="2915599"/>
                  </a:lnTo>
                  <a:lnTo>
                    <a:pt x="25432" y="2959123"/>
                  </a:lnTo>
                  <a:lnTo>
                    <a:pt x="44269" y="3000184"/>
                  </a:lnTo>
                  <a:lnTo>
                    <a:pt x="67695" y="3038426"/>
                  </a:lnTo>
                  <a:lnTo>
                    <a:pt x="95356" y="3073496"/>
                  </a:lnTo>
                  <a:lnTo>
                    <a:pt x="126898" y="3105039"/>
                  </a:lnTo>
                  <a:lnTo>
                    <a:pt x="161968" y="3132701"/>
                  </a:lnTo>
                  <a:lnTo>
                    <a:pt x="200210" y="3156128"/>
                  </a:lnTo>
                  <a:lnTo>
                    <a:pt x="241271" y="3174965"/>
                  </a:lnTo>
                  <a:lnTo>
                    <a:pt x="284796" y="3188859"/>
                  </a:lnTo>
                  <a:lnTo>
                    <a:pt x="330432" y="3197455"/>
                  </a:lnTo>
                  <a:lnTo>
                    <a:pt x="377825" y="3200400"/>
                  </a:lnTo>
                  <a:lnTo>
                    <a:pt x="1889125" y="3200400"/>
                  </a:lnTo>
                  <a:lnTo>
                    <a:pt x="1936517" y="3197455"/>
                  </a:lnTo>
                  <a:lnTo>
                    <a:pt x="1982153" y="3188859"/>
                  </a:lnTo>
                  <a:lnTo>
                    <a:pt x="2025678" y="3174965"/>
                  </a:lnTo>
                  <a:lnTo>
                    <a:pt x="2066739" y="3156128"/>
                  </a:lnTo>
                  <a:lnTo>
                    <a:pt x="2104981" y="3132701"/>
                  </a:lnTo>
                  <a:lnTo>
                    <a:pt x="2140051" y="3105039"/>
                  </a:lnTo>
                  <a:lnTo>
                    <a:pt x="2171593" y="3073496"/>
                  </a:lnTo>
                  <a:lnTo>
                    <a:pt x="2199254" y="3038426"/>
                  </a:lnTo>
                  <a:lnTo>
                    <a:pt x="2222680" y="3000184"/>
                  </a:lnTo>
                  <a:lnTo>
                    <a:pt x="2241517" y="2959123"/>
                  </a:lnTo>
                  <a:lnTo>
                    <a:pt x="2255410" y="2915599"/>
                  </a:lnTo>
                  <a:lnTo>
                    <a:pt x="2264006" y="2869964"/>
                  </a:lnTo>
                  <a:lnTo>
                    <a:pt x="2266950" y="2822575"/>
                  </a:lnTo>
                  <a:lnTo>
                    <a:pt x="2266950" y="377825"/>
                  </a:lnTo>
                  <a:lnTo>
                    <a:pt x="2264006" y="330432"/>
                  </a:lnTo>
                  <a:lnTo>
                    <a:pt x="2255410" y="284796"/>
                  </a:lnTo>
                  <a:lnTo>
                    <a:pt x="2241517" y="241271"/>
                  </a:lnTo>
                  <a:lnTo>
                    <a:pt x="2222680" y="200210"/>
                  </a:lnTo>
                  <a:lnTo>
                    <a:pt x="2199254" y="161968"/>
                  </a:lnTo>
                  <a:lnTo>
                    <a:pt x="2171593" y="126898"/>
                  </a:lnTo>
                  <a:lnTo>
                    <a:pt x="2140051" y="95356"/>
                  </a:lnTo>
                  <a:lnTo>
                    <a:pt x="2104981" y="67695"/>
                  </a:lnTo>
                  <a:lnTo>
                    <a:pt x="2066739" y="44269"/>
                  </a:lnTo>
                  <a:lnTo>
                    <a:pt x="2025678" y="25432"/>
                  </a:lnTo>
                  <a:lnTo>
                    <a:pt x="1982153" y="11539"/>
                  </a:lnTo>
                  <a:lnTo>
                    <a:pt x="1936517" y="2943"/>
                  </a:lnTo>
                  <a:lnTo>
                    <a:pt x="1889125" y="0"/>
                  </a:lnTo>
                  <a:close/>
                </a:path>
              </a:pathLst>
            </a:custGeom>
            <a:solidFill>
              <a:srgbClr val="FFFFFF"/>
            </a:solidFill>
          </p:spPr>
          <p:txBody>
            <a:bodyPr wrap="square" lIns="0" tIns="0" rIns="0" bIns="0" rtlCol="0"/>
            <a:lstStyle/>
            <a:p>
              <a:endParaRPr/>
            </a:p>
          </p:txBody>
        </p:sp>
        <p:sp>
          <p:nvSpPr>
            <p:cNvPr id="29" name="object 28"/>
            <p:cNvSpPr/>
            <p:nvPr/>
          </p:nvSpPr>
          <p:spPr>
            <a:xfrm>
              <a:off x="7486649" y="3876674"/>
              <a:ext cx="2266950" cy="3200400"/>
            </a:xfrm>
            <a:custGeom>
              <a:avLst/>
              <a:gdLst/>
              <a:ahLst/>
              <a:cxnLst/>
              <a:rect l="l" t="t" r="r" b="b"/>
              <a:pathLst>
                <a:path w="2266950" h="3200400">
                  <a:moveTo>
                    <a:pt x="377825" y="0"/>
                  </a:moveTo>
                  <a:lnTo>
                    <a:pt x="330432" y="2943"/>
                  </a:lnTo>
                  <a:lnTo>
                    <a:pt x="284796" y="11539"/>
                  </a:lnTo>
                  <a:lnTo>
                    <a:pt x="241271" y="25432"/>
                  </a:lnTo>
                  <a:lnTo>
                    <a:pt x="200210" y="44269"/>
                  </a:lnTo>
                  <a:lnTo>
                    <a:pt x="161968" y="67695"/>
                  </a:lnTo>
                  <a:lnTo>
                    <a:pt x="126898" y="95356"/>
                  </a:lnTo>
                  <a:lnTo>
                    <a:pt x="95356" y="126898"/>
                  </a:lnTo>
                  <a:lnTo>
                    <a:pt x="67695" y="161968"/>
                  </a:lnTo>
                  <a:lnTo>
                    <a:pt x="44269" y="200210"/>
                  </a:lnTo>
                  <a:lnTo>
                    <a:pt x="25432" y="241271"/>
                  </a:lnTo>
                  <a:lnTo>
                    <a:pt x="11539" y="284796"/>
                  </a:lnTo>
                  <a:lnTo>
                    <a:pt x="2943" y="330432"/>
                  </a:lnTo>
                  <a:lnTo>
                    <a:pt x="0" y="377825"/>
                  </a:lnTo>
                  <a:lnTo>
                    <a:pt x="0" y="2822575"/>
                  </a:lnTo>
                  <a:lnTo>
                    <a:pt x="2943" y="2869964"/>
                  </a:lnTo>
                  <a:lnTo>
                    <a:pt x="11539" y="2915599"/>
                  </a:lnTo>
                  <a:lnTo>
                    <a:pt x="25432" y="2959123"/>
                  </a:lnTo>
                  <a:lnTo>
                    <a:pt x="44269" y="3000184"/>
                  </a:lnTo>
                  <a:lnTo>
                    <a:pt x="67695" y="3038426"/>
                  </a:lnTo>
                  <a:lnTo>
                    <a:pt x="95356" y="3073496"/>
                  </a:lnTo>
                  <a:lnTo>
                    <a:pt x="126898" y="3105039"/>
                  </a:lnTo>
                  <a:lnTo>
                    <a:pt x="161968" y="3132701"/>
                  </a:lnTo>
                  <a:lnTo>
                    <a:pt x="200210" y="3156128"/>
                  </a:lnTo>
                  <a:lnTo>
                    <a:pt x="241271" y="3174965"/>
                  </a:lnTo>
                  <a:lnTo>
                    <a:pt x="284796" y="3188859"/>
                  </a:lnTo>
                  <a:lnTo>
                    <a:pt x="330432" y="3197455"/>
                  </a:lnTo>
                  <a:lnTo>
                    <a:pt x="377825" y="3200400"/>
                  </a:lnTo>
                  <a:lnTo>
                    <a:pt x="1889125" y="3200400"/>
                  </a:lnTo>
                  <a:lnTo>
                    <a:pt x="1936517" y="3197455"/>
                  </a:lnTo>
                  <a:lnTo>
                    <a:pt x="1982153" y="3188859"/>
                  </a:lnTo>
                  <a:lnTo>
                    <a:pt x="2025678" y="3174965"/>
                  </a:lnTo>
                  <a:lnTo>
                    <a:pt x="2066739" y="3156128"/>
                  </a:lnTo>
                  <a:lnTo>
                    <a:pt x="2104981" y="3132701"/>
                  </a:lnTo>
                  <a:lnTo>
                    <a:pt x="2140051" y="3105039"/>
                  </a:lnTo>
                  <a:lnTo>
                    <a:pt x="2171593" y="3073496"/>
                  </a:lnTo>
                  <a:lnTo>
                    <a:pt x="2199254" y="3038426"/>
                  </a:lnTo>
                  <a:lnTo>
                    <a:pt x="2222680" y="3000184"/>
                  </a:lnTo>
                  <a:lnTo>
                    <a:pt x="2241517" y="2959123"/>
                  </a:lnTo>
                  <a:lnTo>
                    <a:pt x="2255410" y="2915599"/>
                  </a:lnTo>
                  <a:lnTo>
                    <a:pt x="2264006" y="2869964"/>
                  </a:lnTo>
                  <a:lnTo>
                    <a:pt x="2266950" y="2822575"/>
                  </a:lnTo>
                  <a:lnTo>
                    <a:pt x="2266950" y="377825"/>
                  </a:lnTo>
                  <a:lnTo>
                    <a:pt x="2264006" y="330432"/>
                  </a:lnTo>
                  <a:lnTo>
                    <a:pt x="2255410" y="284796"/>
                  </a:lnTo>
                  <a:lnTo>
                    <a:pt x="2241517" y="241271"/>
                  </a:lnTo>
                  <a:lnTo>
                    <a:pt x="2222680" y="200210"/>
                  </a:lnTo>
                  <a:lnTo>
                    <a:pt x="2199254" y="161968"/>
                  </a:lnTo>
                  <a:lnTo>
                    <a:pt x="2171593" y="126898"/>
                  </a:lnTo>
                  <a:lnTo>
                    <a:pt x="2140051" y="95356"/>
                  </a:lnTo>
                  <a:lnTo>
                    <a:pt x="2104981" y="67695"/>
                  </a:lnTo>
                  <a:lnTo>
                    <a:pt x="2066739" y="44269"/>
                  </a:lnTo>
                  <a:lnTo>
                    <a:pt x="2025678" y="25432"/>
                  </a:lnTo>
                  <a:lnTo>
                    <a:pt x="1982153" y="11539"/>
                  </a:lnTo>
                  <a:lnTo>
                    <a:pt x="1936517" y="2943"/>
                  </a:lnTo>
                  <a:lnTo>
                    <a:pt x="1889125" y="0"/>
                  </a:lnTo>
                  <a:lnTo>
                    <a:pt x="377825" y="0"/>
                  </a:lnTo>
                  <a:close/>
                </a:path>
              </a:pathLst>
            </a:custGeom>
            <a:ln w="9525">
              <a:solidFill>
                <a:srgbClr val="000000"/>
              </a:solidFill>
            </a:ln>
          </p:spPr>
          <p:txBody>
            <a:bodyPr wrap="square" lIns="0" tIns="0" rIns="0" bIns="0" rtlCol="0"/>
            <a:lstStyle/>
            <a:p>
              <a:endParaRPr/>
            </a:p>
          </p:txBody>
        </p:sp>
      </p:grpSp>
      <p:sp>
        <p:nvSpPr>
          <p:cNvPr id="30" name="object 29"/>
          <p:cNvSpPr txBox="1"/>
          <p:nvPr/>
        </p:nvSpPr>
        <p:spPr>
          <a:xfrm>
            <a:off x="7391400" y="3429000"/>
            <a:ext cx="1752600" cy="2908744"/>
          </a:xfrm>
          <a:prstGeom prst="rect">
            <a:avLst/>
          </a:prstGeom>
        </p:spPr>
        <p:txBody>
          <a:bodyPr vert="horz" wrap="square" lIns="0" tIns="58419" rIns="0" bIns="0" rtlCol="0">
            <a:spAutoFit/>
          </a:bodyPr>
          <a:lstStyle/>
          <a:p>
            <a:pPr marL="192405" indent="-179705">
              <a:lnSpc>
                <a:spcPct val="100000"/>
              </a:lnSpc>
              <a:spcBef>
                <a:spcPts val="459"/>
              </a:spcBef>
              <a:buFont typeface="Symbol"/>
              <a:buChar char=""/>
              <a:tabLst>
                <a:tab pos="192405" algn="l"/>
              </a:tabLst>
            </a:pPr>
            <a:r>
              <a:rPr sz="1400" dirty="0">
                <a:solidFill>
                  <a:srgbClr val="001F5F"/>
                </a:solidFill>
                <a:latin typeface="Calibri"/>
                <a:cs typeface="Calibri"/>
              </a:rPr>
              <a:t>Planning</a:t>
            </a:r>
            <a:r>
              <a:rPr sz="1400" spc="-70" dirty="0">
                <a:solidFill>
                  <a:srgbClr val="001F5F"/>
                </a:solidFill>
                <a:latin typeface="Calibri"/>
                <a:cs typeface="Calibri"/>
              </a:rPr>
              <a:t> </a:t>
            </a:r>
            <a:r>
              <a:rPr sz="1400" spc="-10" dirty="0">
                <a:solidFill>
                  <a:srgbClr val="001F5F"/>
                </a:solidFill>
                <a:latin typeface="Calibri"/>
                <a:cs typeface="Calibri"/>
              </a:rPr>
              <a:t>Engineer</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Site</a:t>
            </a:r>
            <a:r>
              <a:rPr sz="1400" spc="-25" dirty="0">
                <a:solidFill>
                  <a:srgbClr val="001F5F"/>
                </a:solidFill>
                <a:latin typeface="Calibri"/>
                <a:cs typeface="Calibri"/>
              </a:rPr>
              <a:t> </a:t>
            </a:r>
            <a:r>
              <a:rPr sz="1400" spc="-10" dirty="0">
                <a:solidFill>
                  <a:srgbClr val="001F5F"/>
                </a:solidFill>
                <a:latin typeface="Calibri"/>
                <a:cs typeface="Calibri"/>
              </a:rPr>
              <a:t>Engineer</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Quantity</a:t>
            </a:r>
            <a:r>
              <a:rPr sz="1400" spc="-45" dirty="0">
                <a:solidFill>
                  <a:srgbClr val="001F5F"/>
                </a:solidFill>
                <a:latin typeface="Calibri"/>
                <a:cs typeface="Calibri"/>
              </a:rPr>
              <a:t> </a:t>
            </a:r>
            <a:r>
              <a:rPr sz="1400" spc="-10" dirty="0">
                <a:solidFill>
                  <a:srgbClr val="001F5F"/>
                </a:solidFill>
                <a:latin typeface="Calibri"/>
                <a:cs typeface="Calibri"/>
              </a:rPr>
              <a:t>Surveyor</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Design</a:t>
            </a:r>
            <a:r>
              <a:rPr sz="1400" spc="-50" dirty="0">
                <a:solidFill>
                  <a:srgbClr val="001F5F"/>
                </a:solidFill>
                <a:latin typeface="Calibri"/>
                <a:cs typeface="Calibri"/>
              </a:rPr>
              <a:t> </a:t>
            </a:r>
            <a:r>
              <a:rPr sz="1400" spc="-10" dirty="0">
                <a:solidFill>
                  <a:srgbClr val="001F5F"/>
                </a:solidFill>
                <a:latin typeface="Calibri"/>
                <a:cs typeface="Calibri"/>
              </a:rPr>
              <a:t>Engineer</a:t>
            </a:r>
            <a:endParaRPr sz="1400">
              <a:latin typeface="Calibri"/>
              <a:cs typeface="Calibri"/>
            </a:endParaRPr>
          </a:p>
          <a:p>
            <a:pPr marL="192405" marR="158750" indent="-180340">
              <a:lnSpc>
                <a:spcPct val="117100"/>
              </a:lnSpc>
              <a:spcBef>
                <a:spcPts val="70"/>
              </a:spcBef>
              <a:buFont typeface="Symbol"/>
              <a:buChar char=""/>
              <a:tabLst>
                <a:tab pos="192405" algn="l"/>
              </a:tabLst>
            </a:pPr>
            <a:r>
              <a:rPr sz="1400" dirty="0">
                <a:solidFill>
                  <a:srgbClr val="001F5F"/>
                </a:solidFill>
                <a:latin typeface="Calibri"/>
                <a:cs typeface="Calibri"/>
              </a:rPr>
              <a:t>Cost</a:t>
            </a:r>
            <a:r>
              <a:rPr sz="1400" spc="-20" dirty="0">
                <a:solidFill>
                  <a:srgbClr val="001F5F"/>
                </a:solidFill>
                <a:latin typeface="Calibri"/>
                <a:cs typeface="Calibri"/>
              </a:rPr>
              <a:t> </a:t>
            </a:r>
            <a:r>
              <a:rPr sz="1400" dirty="0">
                <a:solidFill>
                  <a:srgbClr val="001F5F"/>
                </a:solidFill>
                <a:latin typeface="Calibri"/>
                <a:cs typeface="Calibri"/>
              </a:rPr>
              <a:t>&amp;</a:t>
            </a:r>
            <a:r>
              <a:rPr sz="1400" spc="-10" dirty="0">
                <a:solidFill>
                  <a:srgbClr val="001F5F"/>
                </a:solidFill>
                <a:latin typeface="Calibri"/>
                <a:cs typeface="Calibri"/>
              </a:rPr>
              <a:t> Estimation Engineer</a:t>
            </a:r>
            <a:endParaRPr sz="1400">
              <a:latin typeface="Calibri"/>
              <a:cs typeface="Calibri"/>
            </a:endParaRPr>
          </a:p>
          <a:p>
            <a:pPr marL="192405" indent="-179705">
              <a:lnSpc>
                <a:spcPct val="100000"/>
              </a:lnSpc>
              <a:spcBef>
                <a:spcPts val="350"/>
              </a:spcBef>
              <a:buFont typeface="Symbol"/>
              <a:buChar char=""/>
              <a:tabLst>
                <a:tab pos="192405" algn="l"/>
              </a:tabLst>
            </a:pPr>
            <a:r>
              <a:rPr sz="1400" dirty="0">
                <a:solidFill>
                  <a:srgbClr val="001F5F"/>
                </a:solidFill>
                <a:latin typeface="Calibri"/>
                <a:cs typeface="Calibri"/>
              </a:rPr>
              <a:t>Drafting</a:t>
            </a:r>
            <a:r>
              <a:rPr sz="1400" spc="-50" dirty="0">
                <a:solidFill>
                  <a:srgbClr val="001F5F"/>
                </a:solidFill>
                <a:latin typeface="Calibri"/>
                <a:cs typeface="Calibri"/>
              </a:rPr>
              <a:t> </a:t>
            </a:r>
            <a:r>
              <a:rPr sz="1400" spc="-10" dirty="0">
                <a:solidFill>
                  <a:srgbClr val="001F5F"/>
                </a:solidFill>
                <a:latin typeface="Calibri"/>
                <a:cs typeface="Calibri"/>
              </a:rPr>
              <a:t>Engineer</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Project</a:t>
            </a:r>
            <a:r>
              <a:rPr sz="1400" spc="-45" dirty="0">
                <a:solidFill>
                  <a:srgbClr val="001F5F"/>
                </a:solidFill>
                <a:latin typeface="Calibri"/>
                <a:cs typeface="Calibri"/>
              </a:rPr>
              <a:t> </a:t>
            </a:r>
            <a:r>
              <a:rPr sz="1400" spc="-10" dirty="0">
                <a:solidFill>
                  <a:srgbClr val="001F5F"/>
                </a:solidFill>
                <a:latin typeface="Calibri"/>
                <a:cs typeface="Calibri"/>
              </a:rPr>
              <a:t>Engineer</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Building</a:t>
            </a:r>
            <a:r>
              <a:rPr sz="1400" spc="-45" dirty="0">
                <a:solidFill>
                  <a:srgbClr val="001F5F"/>
                </a:solidFill>
                <a:latin typeface="Calibri"/>
                <a:cs typeface="Calibri"/>
              </a:rPr>
              <a:t> </a:t>
            </a:r>
            <a:r>
              <a:rPr sz="1400" dirty="0">
                <a:solidFill>
                  <a:srgbClr val="001F5F"/>
                </a:solidFill>
                <a:latin typeface="Calibri"/>
                <a:cs typeface="Calibri"/>
              </a:rPr>
              <a:t>Valuator</a:t>
            </a:r>
            <a:r>
              <a:rPr sz="1400" spc="220" dirty="0">
                <a:solidFill>
                  <a:srgbClr val="001F5F"/>
                </a:solidFill>
                <a:latin typeface="Calibri"/>
                <a:cs typeface="Calibri"/>
              </a:rPr>
              <a:t> </a:t>
            </a:r>
            <a:r>
              <a:rPr sz="1400" spc="-50" dirty="0">
                <a:solidFill>
                  <a:srgbClr val="001F5F"/>
                </a:solidFill>
                <a:latin typeface="Calibri"/>
                <a:cs typeface="Calibri"/>
              </a:rPr>
              <a:t>&amp;</a:t>
            </a:r>
            <a:endParaRPr sz="1400">
              <a:latin typeface="Calibri"/>
              <a:cs typeface="Calibri"/>
            </a:endParaRPr>
          </a:p>
          <a:p>
            <a:pPr marL="192405" marR="387350" indent="-180340">
              <a:lnSpc>
                <a:spcPct val="117100"/>
              </a:lnSpc>
              <a:spcBef>
                <a:spcPts val="75"/>
              </a:spcBef>
              <a:buFont typeface="Symbol"/>
              <a:buChar char=""/>
              <a:tabLst>
                <a:tab pos="192405" algn="l"/>
              </a:tabLst>
            </a:pPr>
            <a:r>
              <a:rPr sz="1400" dirty="0">
                <a:solidFill>
                  <a:srgbClr val="001F5F"/>
                </a:solidFill>
                <a:latin typeface="Calibri"/>
                <a:cs typeface="Calibri"/>
              </a:rPr>
              <a:t>Own</a:t>
            </a:r>
            <a:r>
              <a:rPr sz="1400" spc="-5" dirty="0">
                <a:solidFill>
                  <a:srgbClr val="001F5F"/>
                </a:solidFill>
                <a:latin typeface="Calibri"/>
                <a:cs typeface="Calibri"/>
              </a:rPr>
              <a:t> </a:t>
            </a:r>
            <a:r>
              <a:rPr sz="1400" spc="-10" dirty="0">
                <a:solidFill>
                  <a:srgbClr val="001F5F"/>
                </a:solidFill>
                <a:latin typeface="Calibri"/>
                <a:cs typeface="Calibri"/>
              </a:rPr>
              <a:t>Company </a:t>
            </a:r>
            <a:r>
              <a:rPr sz="1400" dirty="0">
                <a:solidFill>
                  <a:srgbClr val="001F5F"/>
                </a:solidFill>
                <a:latin typeface="Calibri"/>
                <a:cs typeface="Calibri"/>
              </a:rPr>
              <a:t>start</a:t>
            </a:r>
            <a:r>
              <a:rPr sz="1400" spc="-35" dirty="0">
                <a:solidFill>
                  <a:srgbClr val="001F5F"/>
                </a:solidFill>
                <a:latin typeface="Calibri"/>
                <a:cs typeface="Calibri"/>
              </a:rPr>
              <a:t> </a:t>
            </a:r>
            <a:r>
              <a:rPr sz="1400" spc="-25" dirty="0">
                <a:solidFill>
                  <a:srgbClr val="001F5F"/>
                </a:solidFill>
                <a:latin typeface="Calibri"/>
                <a:cs typeface="Calibri"/>
              </a:rPr>
              <a:t>ups</a:t>
            </a:r>
            <a:endParaRPr sz="1400">
              <a:latin typeface="Calibri"/>
              <a:cs typeface="Calibri"/>
            </a:endParaRPr>
          </a:p>
        </p:txBody>
      </p:sp>
      <p:grpSp>
        <p:nvGrpSpPr>
          <p:cNvPr id="31" name="object 30"/>
          <p:cNvGrpSpPr/>
          <p:nvPr/>
        </p:nvGrpSpPr>
        <p:grpSpPr>
          <a:xfrm>
            <a:off x="304800" y="3352800"/>
            <a:ext cx="2862580" cy="3548379"/>
            <a:chOff x="671512" y="3800475"/>
            <a:chExt cx="2862580" cy="3472179"/>
          </a:xfrm>
        </p:grpSpPr>
        <p:sp>
          <p:nvSpPr>
            <p:cNvPr id="32" name="object 31"/>
            <p:cNvSpPr/>
            <p:nvPr/>
          </p:nvSpPr>
          <p:spPr>
            <a:xfrm>
              <a:off x="752475" y="3800475"/>
              <a:ext cx="2781300" cy="3390900"/>
            </a:xfrm>
            <a:custGeom>
              <a:avLst/>
              <a:gdLst/>
              <a:ahLst/>
              <a:cxnLst/>
              <a:rect l="l" t="t" r="r" b="b"/>
              <a:pathLst>
                <a:path w="2781300" h="3390900">
                  <a:moveTo>
                    <a:pt x="2317750" y="0"/>
                  </a:moveTo>
                  <a:lnTo>
                    <a:pt x="463550" y="0"/>
                  </a:lnTo>
                  <a:lnTo>
                    <a:pt x="416159" y="2393"/>
                  </a:lnTo>
                  <a:lnTo>
                    <a:pt x="370137" y="9416"/>
                  </a:lnTo>
                  <a:lnTo>
                    <a:pt x="325715" y="20838"/>
                  </a:lnTo>
                  <a:lnTo>
                    <a:pt x="283128" y="36425"/>
                  </a:lnTo>
                  <a:lnTo>
                    <a:pt x="242608" y="55943"/>
                  </a:lnTo>
                  <a:lnTo>
                    <a:pt x="204388" y="79161"/>
                  </a:lnTo>
                  <a:lnTo>
                    <a:pt x="168701" y="105845"/>
                  </a:lnTo>
                  <a:lnTo>
                    <a:pt x="135782" y="135762"/>
                  </a:lnTo>
                  <a:lnTo>
                    <a:pt x="105862" y="168680"/>
                  </a:lnTo>
                  <a:lnTo>
                    <a:pt x="79175" y="204365"/>
                  </a:lnTo>
                  <a:lnTo>
                    <a:pt x="55954" y="242585"/>
                  </a:lnTo>
                  <a:lnTo>
                    <a:pt x="36432" y="283106"/>
                  </a:lnTo>
                  <a:lnTo>
                    <a:pt x="20842" y="325696"/>
                  </a:lnTo>
                  <a:lnTo>
                    <a:pt x="9418" y="370122"/>
                  </a:lnTo>
                  <a:lnTo>
                    <a:pt x="2393" y="416151"/>
                  </a:lnTo>
                  <a:lnTo>
                    <a:pt x="0" y="463550"/>
                  </a:lnTo>
                  <a:lnTo>
                    <a:pt x="0" y="2927350"/>
                  </a:lnTo>
                  <a:lnTo>
                    <a:pt x="2393" y="2974740"/>
                  </a:lnTo>
                  <a:lnTo>
                    <a:pt x="9418" y="3020762"/>
                  </a:lnTo>
                  <a:lnTo>
                    <a:pt x="20842" y="3065184"/>
                  </a:lnTo>
                  <a:lnTo>
                    <a:pt x="36432" y="3107771"/>
                  </a:lnTo>
                  <a:lnTo>
                    <a:pt x="55954" y="3148291"/>
                  </a:lnTo>
                  <a:lnTo>
                    <a:pt x="79175" y="3186511"/>
                  </a:lnTo>
                  <a:lnTo>
                    <a:pt x="105862" y="3222198"/>
                  </a:lnTo>
                  <a:lnTo>
                    <a:pt x="135782" y="3255117"/>
                  </a:lnTo>
                  <a:lnTo>
                    <a:pt x="168701" y="3285037"/>
                  </a:lnTo>
                  <a:lnTo>
                    <a:pt x="204388" y="3311724"/>
                  </a:lnTo>
                  <a:lnTo>
                    <a:pt x="242608" y="3334945"/>
                  </a:lnTo>
                  <a:lnTo>
                    <a:pt x="283128" y="3354467"/>
                  </a:lnTo>
                  <a:lnTo>
                    <a:pt x="325715" y="3370057"/>
                  </a:lnTo>
                  <a:lnTo>
                    <a:pt x="370137" y="3381481"/>
                  </a:lnTo>
                  <a:lnTo>
                    <a:pt x="416159" y="3388506"/>
                  </a:lnTo>
                  <a:lnTo>
                    <a:pt x="463550" y="3390900"/>
                  </a:lnTo>
                  <a:lnTo>
                    <a:pt x="2317750" y="3390900"/>
                  </a:lnTo>
                  <a:lnTo>
                    <a:pt x="2365148" y="3388506"/>
                  </a:lnTo>
                  <a:lnTo>
                    <a:pt x="2411177" y="3381481"/>
                  </a:lnTo>
                  <a:lnTo>
                    <a:pt x="2455603" y="3370057"/>
                  </a:lnTo>
                  <a:lnTo>
                    <a:pt x="2498193" y="3354467"/>
                  </a:lnTo>
                  <a:lnTo>
                    <a:pt x="2538714" y="3334945"/>
                  </a:lnTo>
                  <a:lnTo>
                    <a:pt x="2576934" y="3311724"/>
                  </a:lnTo>
                  <a:lnTo>
                    <a:pt x="2612619" y="3285037"/>
                  </a:lnTo>
                  <a:lnTo>
                    <a:pt x="2645537" y="3255117"/>
                  </a:lnTo>
                  <a:lnTo>
                    <a:pt x="2675454" y="3222198"/>
                  </a:lnTo>
                  <a:lnTo>
                    <a:pt x="2702138" y="3186511"/>
                  </a:lnTo>
                  <a:lnTo>
                    <a:pt x="2725356" y="3148291"/>
                  </a:lnTo>
                  <a:lnTo>
                    <a:pt x="2744874" y="3107771"/>
                  </a:lnTo>
                  <a:lnTo>
                    <a:pt x="2760461" y="3065184"/>
                  </a:lnTo>
                  <a:lnTo>
                    <a:pt x="2771883" y="3020762"/>
                  </a:lnTo>
                  <a:lnTo>
                    <a:pt x="2778906" y="2974740"/>
                  </a:lnTo>
                  <a:lnTo>
                    <a:pt x="2781300" y="2927350"/>
                  </a:lnTo>
                  <a:lnTo>
                    <a:pt x="2781300" y="463550"/>
                  </a:lnTo>
                  <a:lnTo>
                    <a:pt x="2778906" y="416151"/>
                  </a:lnTo>
                  <a:lnTo>
                    <a:pt x="2771883" y="370122"/>
                  </a:lnTo>
                  <a:lnTo>
                    <a:pt x="2760461" y="325696"/>
                  </a:lnTo>
                  <a:lnTo>
                    <a:pt x="2744874" y="283106"/>
                  </a:lnTo>
                  <a:lnTo>
                    <a:pt x="2725356" y="242585"/>
                  </a:lnTo>
                  <a:lnTo>
                    <a:pt x="2702138" y="204365"/>
                  </a:lnTo>
                  <a:lnTo>
                    <a:pt x="2675454" y="168680"/>
                  </a:lnTo>
                  <a:lnTo>
                    <a:pt x="2645537" y="135762"/>
                  </a:lnTo>
                  <a:lnTo>
                    <a:pt x="2612619" y="105845"/>
                  </a:lnTo>
                  <a:lnTo>
                    <a:pt x="2576934" y="79161"/>
                  </a:lnTo>
                  <a:lnTo>
                    <a:pt x="2538714" y="55943"/>
                  </a:lnTo>
                  <a:lnTo>
                    <a:pt x="2498193" y="36425"/>
                  </a:lnTo>
                  <a:lnTo>
                    <a:pt x="2455603" y="20838"/>
                  </a:lnTo>
                  <a:lnTo>
                    <a:pt x="2411177" y="9416"/>
                  </a:lnTo>
                  <a:lnTo>
                    <a:pt x="2365148" y="2393"/>
                  </a:lnTo>
                  <a:lnTo>
                    <a:pt x="2317750" y="0"/>
                  </a:lnTo>
                  <a:close/>
                </a:path>
              </a:pathLst>
            </a:custGeom>
            <a:solidFill>
              <a:srgbClr val="808080">
                <a:alpha val="50195"/>
              </a:srgbClr>
            </a:solidFill>
          </p:spPr>
          <p:txBody>
            <a:bodyPr wrap="square" lIns="0" tIns="0" rIns="0" bIns="0" rtlCol="0"/>
            <a:lstStyle/>
            <a:p>
              <a:endParaRPr/>
            </a:p>
          </p:txBody>
        </p:sp>
        <p:sp>
          <p:nvSpPr>
            <p:cNvPr id="33" name="object 32"/>
            <p:cNvSpPr/>
            <p:nvPr/>
          </p:nvSpPr>
          <p:spPr>
            <a:xfrm>
              <a:off x="676275" y="3876675"/>
              <a:ext cx="2781300" cy="3390900"/>
            </a:xfrm>
            <a:custGeom>
              <a:avLst/>
              <a:gdLst/>
              <a:ahLst/>
              <a:cxnLst/>
              <a:rect l="l" t="t" r="r" b="b"/>
              <a:pathLst>
                <a:path w="2781300" h="3390900">
                  <a:moveTo>
                    <a:pt x="2317750" y="0"/>
                  </a:moveTo>
                  <a:lnTo>
                    <a:pt x="463550" y="0"/>
                  </a:lnTo>
                  <a:lnTo>
                    <a:pt x="416159" y="2393"/>
                  </a:lnTo>
                  <a:lnTo>
                    <a:pt x="370137" y="9416"/>
                  </a:lnTo>
                  <a:lnTo>
                    <a:pt x="325715" y="20838"/>
                  </a:lnTo>
                  <a:lnTo>
                    <a:pt x="283128" y="36425"/>
                  </a:lnTo>
                  <a:lnTo>
                    <a:pt x="242608" y="55943"/>
                  </a:lnTo>
                  <a:lnTo>
                    <a:pt x="204388" y="79161"/>
                  </a:lnTo>
                  <a:lnTo>
                    <a:pt x="168701" y="105845"/>
                  </a:lnTo>
                  <a:lnTo>
                    <a:pt x="135782" y="135762"/>
                  </a:lnTo>
                  <a:lnTo>
                    <a:pt x="105862" y="168680"/>
                  </a:lnTo>
                  <a:lnTo>
                    <a:pt x="79175" y="204365"/>
                  </a:lnTo>
                  <a:lnTo>
                    <a:pt x="55954" y="242585"/>
                  </a:lnTo>
                  <a:lnTo>
                    <a:pt x="36432" y="283106"/>
                  </a:lnTo>
                  <a:lnTo>
                    <a:pt x="20842" y="325696"/>
                  </a:lnTo>
                  <a:lnTo>
                    <a:pt x="9418" y="370122"/>
                  </a:lnTo>
                  <a:lnTo>
                    <a:pt x="2393" y="416151"/>
                  </a:lnTo>
                  <a:lnTo>
                    <a:pt x="0" y="463550"/>
                  </a:lnTo>
                  <a:lnTo>
                    <a:pt x="0" y="2927350"/>
                  </a:lnTo>
                  <a:lnTo>
                    <a:pt x="2393" y="2974740"/>
                  </a:lnTo>
                  <a:lnTo>
                    <a:pt x="9418" y="3020762"/>
                  </a:lnTo>
                  <a:lnTo>
                    <a:pt x="20842" y="3065184"/>
                  </a:lnTo>
                  <a:lnTo>
                    <a:pt x="36432" y="3107771"/>
                  </a:lnTo>
                  <a:lnTo>
                    <a:pt x="55954" y="3148291"/>
                  </a:lnTo>
                  <a:lnTo>
                    <a:pt x="79175" y="3186511"/>
                  </a:lnTo>
                  <a:lnTo>
                    <a:pt x="105862" y="3222198"/>
                  </a:lnTo>
                  <a:lnTo>
                    <a:pt x="135782" y="3255117"/>
                  </a:lnTo>
                  <a:lnTo>
                    <a:pt x="168701" y="3285037"/>
                  </a:lnTo>
                  <a:lnTo>
                    <a:pt x="204388" y="3311724"/>
                  </a:lnTo>
                  <a:lnTo>
                    <a:pt x="242608" y="3334945"/>
                  </a:lnTo>
                  <a:lnTo>
                    <a:pt x="283128" y="3354467"/>
                  </a:lnTo>
                  <a:lnTo>
                    <a:pt x="325715" y="3370057"/>
                  </a:lnTo>
                  <a:lnTo>
                    <a:pt x="370137" y="3381481"/>
                  </a:lnTo>
                  <a:lnTo>
                    <a:pt x="416159" y="3388506"/>
                  </a:lnTo>
                  <a:lnTo>
                    <a:pt x="463550" y="3390900"/>
                  </a:lnTo>
                  <a:lnTo>
                    <a:pt x="2317750" y="3390900"/>
                  </a:lnTo>
                  <a:lnTo>
                    <a:pt x="2365148" y="3388506"/>
                  </a:lnTo>
                  <a:lnTo>
                    <a:pt x="2411177" y="3381481"/>
                  </a:lnTo>
                  <a:lnTo>
                    <a:pt x="2455603" y="3370057"/>
                  </a:lnTo>
                  <a:lnTo>
                    <a:pt x="2498193" y="3354467"/>
                  </a:lnTo>
                  <a:lnTo>
                    <a:pt x="2538714" y="3334945"/>
                  </a:lnTo>
                  <a:lnTo>
                    <a:pt x="2576934" y="3311724"/>
                  </a:lnTo>
                  <a:lnTo>
                    <a:pt x="2612619" y="3285037"/>
                  </a:lnTo>
                  <a:lnTo>
                    <a:pt x="2645537" y="3255117"/>
                  </a:lnTo>
                  <a:lnTo>
                    <a:pt x="2675454" y="3222198"/>
                  </a:lnTo>
                  <a:lnTo>
                    <a:pt x="2702138" y="3186511"/>
                  </a:lnTo>
                  <a:lnTo>
                    <a:pt x="2725356" y="3148291"/>
                  </a:lnTo>
                  <a:lnTo>
                    <a:pt x="2744874" y="3107771"/>
                  </a:lnTo>
                  <a:lnTo>
                    <a:pt x="2760461" y="3065184"/>
                  </a:lnTo>
                  <a:lnTo>
                    <a:pt x="2771883" y="3020762"/>
                  </a:lnTo>
                  <a:lnTo>
                    <a:pt x="2778906" y="2974740"/>
                  </a:lnTo>
                  <a:lnTo>
                    <a:pt x="2781300" y="2927350"/>
                  </a:lnTo>
                  <a:lnTo>
                    <a:pt x="2781300" y="463550"/>
                  </a:lnTo>
                  <a:lnTo>
                    <a:pt x="2778906" y="416151"/>
                  </a:lnTo>
                  <a:lnTo>
                    <a:pt x="2771883" y="370122"/>
                  </a:lnTo>
                  <a:lnTo>
                    <a:pt x="2760461" y="325696"/>
                  </a:lnTo>
                  <a:lnTo>
                    <a:pt x="2744874" y="283106"/>
                  </a:lnTo>
                  <a:lnTo>
                    <a:pt x="2725356" y="242585"/>
                  </a:lnTo>
                  <a:lnTo>
                    <a:pt x="2702138" y="204365"/>
                  </a:lnTo>
                  <a:lnTo>
                    <a:pt x="2675454" y="168680"/>
                  </a:lnTo>
                  <a:lnTo>
                    <a:pt x="2645537" y="135762"/>
                  </a:lnTo>
                  <a:lnTo>
                    <a:pt x="2612619" y="105845"/>
                  </a:lnTo>
                  <a:lnTo>
                    <a:pt x="2576934" y="79161"/>
                  </a:lnTo>
                  <a:lnTo>
                    <a:pt x="2538714" y="55943"/>
                  </a:lnTo>
                  <a:lnTo>
                    <a:pt x="2498193" y="36425"/>
                  </a:lnTo>
                  <a:lnTo>
                    <a:pt x="2455603" y="20838"/>
                  </a:lnTo>
                  <a:lnTo>
                    <a:pt x="2411177" y="9416"/>
                  </a:lnTo>
                  <a:lnTo>
                    <a:pt x="2365148" y="2393"/>
                  </a:lnTo>
                  <a:lnTo>
                    <a:pt x="2317750" y="0"/>
                  </a:lnTo>
                  <a:close/>
                </a:path>
              </a:pathLst>
            </a:custGeom>
            <a:solidFill>
              <a:srgbClr val="FFFFFF"/>
            </a:solidFill>
          </p:spPr>
          <p:txBody>
            <a:bodyPr wrap="square" lIns="0" tIns="0" rIns="0" bIns="0" rtlCol="0"/>
            <a:lstStyle/>
            <a:p>
              <a:endParaRPr/>
            </a:p>
          </p:txBody>
        </p:sp>
        <p:sp>
          <p:nvSpPr>
            <p:cNvPr id="34" name="object 33"/>
            <p:cNvSpPr/>
            <p:nvPr/>
          </p:nvSpPr>
          <p:spPr>
            <a:xfrm>
              <a:off x="676275" y="3876675"/>
              <a:ext cx="2781300" cy="3390900"/>
            </a:xfrm>
            <a:custGeom>
              <a:avLst/>
              <a:gdLst/>
              <a:ahLst/>
              <a:cxnLst/>
              <a:rect l="l" t="t" r="r" b="b"/>
              <a:pathLst>
                <a:path w="2781300" h="3390900">
                  <a:moveTo>
                    <a:pt x="463550" y="0"/>
                  </a:moveTo>
                  <a:lnTo>
                    <a:pt x="416159" y="2393"/>
                  </a:lnTo>
                  <a:lnTo>
                    <a:pt x="370137" y="9416"/>
                  </a:lnTo>
                  <a:lnTo>
                    <a:pt x="325715" y="20838"/>
                  </a:lnTo>
                  <a:lnTo>
                    <a:pt x="283128" y="36425"/>
                  </a:lnTo>
                  <a:lnTo>
                    <a:pt x="242608" y="55943"/>
                  </a:lnTo>
                  <a:lnTo>
                    <a:pt x="204388" y="79161"/>
                  </a:lnTo>
                  <a:lnTo>
                    <a:pt x="168701" y="105845"/>
                  </a:lnTo>
                  <a:lnTo>
                    <a:pt x="135782" y="135762"/>
                  </a:lnTo>
                  <a:lnTo>
                    <a:pt x="105862" y="168680"/>
                  </a:lnTo>
                  <a:lnTo>
                    <a:pt x="79175" y="204365"/>
                  </a:lnTo>
                  <a:lnTo>
                    <a:pt x="55954" y="242585"/>
                  </a:lnTo>
                  <a:lnTo>
                    <a:pt x="36432" y="283106"/>
                  </a:lnTo>
                  <a:lnTo>
                    <a:pt x="20842" y="325696"/>
                  </a:lnTo>
                  <a:lnTo>
                    <a:pt x="9418" y="370122"/>
                  </a:lnTo>
                  <a:lnTo>
                    <a:pt x="2393" y="416151"/>
                  </a:lnTo>
                  <a:lnTo>
                    <a:pt x="0" y="463550"/>
                  </a:lnTo>
                  <a:lnTo>
                    <a:pt x="0" y="2927350"/>
                  </a:lnTo>
                  <a:lnTo>
                    <a:pt x="2393" y="2974740"/>
                  </a:lnTo>
                  <a:lnTo>
                    <a:pt x="9418" y="3020762"/>
                  </a:lnTo>
                  <a:lnTo>
                    <a:pt x="20842" y="3065184"/>
                  </a:lnTo>
                  <a:lnTo>
                    <a:pt x="36432" y="3107771"/>
                  </a:lnTo>
                  <a:lnTo>
                    <a:pt x="55954" y="3148291"/>
                  </a:lnTo>
                  <a:lnTo>
                    <a:pt x="79175" y="3186511"/>
                  </a:lnTo>
                  <a:lnTo>
                    <a:pt x="105862" y="3222198"/>
                  </a:lnTo>
                  <a:lnTo>
                    <a:pt x="135782" y="3255117"/>
                  </a:lnTo>
                  <a:lnTo>
                    <a:pt x="168701" y="3285037"/>
                  </a:lnTo>
                  <a:lnTo>
                    <a:pt x="204388" y="3311724"/>
                  </a:lnTo>
                  <a:lnTo>
                    <a:pt x="242608" y="3334945"/>
                  </a:lnTo>
                  <a:lnTo>
                    <a:pt x="283128" y="3354467"/>
                  </a:lnTo>
                  <a:lnTo>
                    <a:pt x="325715" y="3370057"/>
                  </a:lnTo>
                  <a:lnTo>
                    <a:pt x="370137" y="3381481"/>
                  </a:lnTo>
                  <a:lnTo>
                    <a:pt x="416159" y="3388506"/>
                  </a:lnTo>
                  <a:lnTo>
                    <a:pt x="463550" y="3390900"/>
                  </a:lnTo>
                  <a:lnTo>
                    <a:pt x="2317750" y="3390900"/>
                  </a:lnTo>
                  <a:lnTo>
                    <a:pt x="2365148" y="3388506"/>
                  </a:lnTo>
                  <a:lnTo>
                    <a:pt x="2411177" y="3381481"/>
                  </a:lnTo>
                  <a:lnTo>
                    <a:pt x="2455603" y="3370057"/>
                  </a:lnTo>
                  <a:lnTo>
                    <a:pt x="2498193" y="3354467"/>
                  </a:lnTo>
                  <a:lnTo>
                    <a:pt x="2538714" y="3334945"/>
                  </a:lnTo>
                  <a:lnTo>
                    <a:pt x="2576934" y="3311724"/>
                  </a:lnTo>
                  <a:lnTo>
                    <a:pt x="2612619" y="3285037"/>
                  </a:lnTo>
                  <a:lnTo>
                    <a:pt x="2645537" y="3255117"/>
                  </a:lnTo>
                  <a:lnTo>
                    <a:pt x="2675454" y="3222198"/>
                  </a:lnTo>
                  <a:lnTo>
                    <a:pt x="2702138" y="3186511"/>
                  </a:lnTo>
                  <a:lnTo>
                    <a:pt x="2725356" y="3148291"/>
                  </a:lnTo>
                  <a:lnTo>
                    <a:pt x="2744874" y="3107771"/>
                  </a:lnTo>
                  <a:lnTo>
                    <a:pt x="2760461" y="3065184"/>
                  </a:lnTo>
                  <a:lnTo>
                    <a:pt x="2771883" y="3020762"/>
                  </a:lnTo>
                  <a:lnTo>
                    <a:pt x="2778906" y="2974740"/>
                  </a:lnTo>
                  <a:lnTo>
                    <a:pt x="2781300" y="2927350"/>
                  </a:lnTo>
                  <a:lnTo>
                    <a:pt x="2781300" y="463550"/>
                  </a:lnTo>
                  <a:lnTo>
                    <a:pt x="2778906" y="416151"/>
                  </a:lnTo>
                  <a:lnTo>
                    <a:pt x="2771883" y="370122"/>
                  </a:lnTo>
                  <a:lnTo>
                    <a:pt x="2760461" y="325696"/>
                  </a:lnTo>
                  <a:lnTo>
                    <a:pt x="2744874" y="283106"/>
                  </a:lnTo>
                  <a:lnTo>
                    <a:pt x="2725356" y="242585"/>
                  </a:lnTo>
                  <a:lnTo>
                    <a:pt x="2702138" y="204365"/>
                  </a:lnTo>
                  <a:lnTo>
                    <a:pt x="2675454" y="168680"/>
                  </a:lnTo>
                  <a:lnTo>
                    <a:pt x="2645537" y="135762"/>
                  </a:lnTo>
                  <a:lnTo>
                    <a:pt x="2612619" y="105845"/>
                  </a:lnTo>
                  <a:lnTo>
                    <a:pt x="2576934" y="79161"/>
                  </a:lnTo>
                  <a:lnTo>
                    <a:pt x="2538714" y="55943"/>
                  </a:lnTo>
                  <a:lnTo>
                    <a:pt x="2498193" y="36425"/>
                  </a:lnTo>
                  <a:lnTo>
                    <a:pt x="2455603" y="20838"/>
                  </a:lnTo>
                  <a:lnTo>
                    <a:pt x="2411177" y="9416"/>
                  </a:lnTo>
                  <a:lnTo>
                    <a:pt x="2365148" y="2393"/>
                  </a:lnTo>
                  <a:lnTo>
                    <a:pt x="2317750" y="0"/>
                  </a:lnTo>
                  <a:lnTo>
                    <a:pt x="463550" y="0"/>
                  </a:lnTo>
                  <a:close/>
                </a:path>
              </a:pathLst>
            </a:custGeom>
            <a:ln w="9525">
              <a:solidFill>
                <a:srgbClr val="000000"/>
              </a:solidFill>
            </a:ln>
          </p:spPr>
          <p:txBody>
            <a:bodyPr wrap="square" lIns="0" tIns="0" rIns="0" bIns="0" rtlCol="0"/>
            <a:lstStyle/>
            <a:p>
              <a:endParaRPr/>
            </a:p>
          </p:txBody>
        </p:sp>
      </p:grpSp>
      <p:sp>
        <p:nvSpPr>
          <p:cNvPr id="35" name="object 34"/>
          <p:cNvSpPr txBox="1"/>
          <p:nvPr/>
        </p:nvSpPr>
        <p:spPr>
          <a:xfrm>
            <a:off x="381000" y="3581400"/>
            <a:ext cx="2290445" cy="3116580"/>
          </a:xfrm>
          <a:prstGeom prst="rect">
            <a:avLst/>
          </a:prstGeom>
        </p:spPr>
        <p:txBody>
          <a:bodyPr vert="horz" wrap="square" lIns="0" tIns="12700" rIns="0" bIns="0" rtlCol="0">
            <a:spAutoFit/>
          </a:bodyPr>
          <a:lstStyle/>
          <a:p>
            <a:pPr marL="192405" marR="296545" indent="-180340">
              <a:lnSpc>
                <a:spcPct val="117100"/>
              </a:lnSpc>
              <a:spcBef>
                <a:spcPts val="100"/>
              </a:spcBef>
              <a:buFont typeface="Symbol"/>
              <a:buChar char=""/>
              <a:tabLst>
                <a:tab pos="192405" algn="l"/>
              </a:tabLst>
            </a:pPr>
            <a:r>
              <a:rPr sz="1400" dirty="0">
                <a:solidFill>
                  <a:srgbClr val="001F5F"/>
                </a:solidFill>
                <a:latin typeface="Calibri"/>
                <a:cs typeface="Calibri"/>
              </a:rPr>
              <a:t>Public</a:t>
            </a:r>
            <a:r>
              <a:rPr sz="1400" spc="-25" dirty="0">
                <a:solidFill>
                  <a:srgbClr val="001F5F"/>
                </a:solidFill>
                <a:latin typeface="Calibri"/>
                <a:cs typeface="Calibri"/>
              </a:rPr>
              <a:t> </a:t>
            </a:r>
            <a:r>
              <a:rPr sz="1400" dirty="0">
                <a:solidFill>
                  <a:srgbClr val="001F5F"/>
                </a:solidFill>
                <a:latin typeface="Calibri"/>
                <a:cs typeface="Calibri"/>
              </a:rPr>
              <a:t>Work</a:t>
            </a:r>
            <a:r>
              <a:rPr sz="1400" spc="-35" dirty="0">
                <a:solidFill>
                  <a:srgbClr val="001F5F"/>
                </a:solidFill>
                <a:latin typeface="Calibri"/>
                <a:cs typeface="Calibri"/>
              </a:rPr>
              <a:t> </a:t>
            </a:r>
            <a:r>
              <a:rPr sz="1400" spc="-10" dirty="0">
                <a:solidFill>
                  <a:srgbClr val="001F5F"/>
                </a:solidFill>
                <a:latin typeface="Calibri"/>
                <a:cs typeface="Calibri"/>
              </a:rPr>
              <a:t>Department </a:t>
            </a:r>
            <a:r>
              <a:rPr sz="1400" dirty="0">
                <a:solidFill>
                  <a:srgbClr val="001F5F"/>
                </a:solidFill>
                <a:latin typeface="Calibri"/>
                <a:cs typeface="Calibri"/>
              </a:rPr>
              <a:t>(Central</a:t>
            </a:r>
            <a:r>
              <a:rPr sz="1400" spc="-35" dirty="0">
                <a:solidFill>
                  <a:srgbClr val="001F5F"/>
                </a:solidFill>
                <a:latin typeface="Calibri"/>
                <a:cs typeface="Calibri"/>
              </a:rPr>
              <a:t> </a:t>
            </a:r>
            <a:r>
              <a:rPr sz="1400" dirty="0">
                <a:solidFill>
                  <a:srgbClr val="001F5F"/>
                </a:solidFill>
                <a:latin typeface="Calibri"/>
                <a:cs typeface="Calibri"/>
              </a:rPr>
              <a:t>&amp;</a:t>
            </a:r>
            <a:r>
              <a:rPr sz="1400" spc="-25" dirty="0">
                <a:solidFill>
                  <a:srgbClr val="001F5F"/>
                </a:solidFill>
                <a:latin typeface="Calibri"/>
                <a:cs typeface="Calibri"/>
              </a:rPr>
              <a:t> </a:t>
            </a:r>
            <a:r>
              <a:rPr sz="1400" spc="-10" dirty="0">
                <a:solidFill>
                  <a:srgbClr val="001F5F"/>
                </a:solidFill>
                <a:latin typeface="Calibri"/>
                <a:cs typeface="Calibri"/>
              </a:rPr>
              <a:t>State)</a:t>
            </a:r>
            <a:endParaRPr sz="1400">
              <a:latin typeface="Calibri"/>
              <a:cs typeface="Calibri"/>
            </a:endParaRPr>
          </a:p>
          <a:p>
            <a:pPr marL="192405" indent="-179705">
              <a:lnSpc>
                <a:spcPct val="100000"/>
              </a:lnSpc>
              <a:spcBef>
                <a:spcPts val="359"/>
              </a:spcBef>
              <a:buFont typeface="Symbol"/>
              <a:buChar char=""/>
              <a:tabLst>
                <a:tab pos="192405" algn="l"/>
              </a:tabLst>
            </a:pPr>
            <a:r>
              <a:rPr sz="1400" spc="-10" dirty="0">
                <a:solidFill>
                  <a:srgbClr val="001F5F"/>
                </a:solidFill>
                <a:latin typeface="Calibri"/>
                <a:cs typeface="Calibri"/>
              </a:rPr>
              <a:t>Railways</a:t>
            </a:r>
            <a:r>
              <a:rPr sz="1400" spc="-15" dirty="0">
                <a:solidFill>
                  <a:srgbClr val="001F5F"/>
                </a:solidFill>
                <a:latin typeface="Calibri"/>
                <a:cs typeface="Calibri"/>
              </a:rPr>
              <a:t> </a:t>
            </a:r>
            <a:r>
              <a:rPr sz="1400" dirty="0">
                <a:solidFill>
                  <a:srgbClr val="001F5F"/>
                </a:solidFill>
                <a:latin typeface="Calibri"/>
                <a:cs typeface="Calibri"/>
              </a:rPr>
              <a:t>&amp;</a:t>
            </a:r>
            <a:r>
              <a:rPr sz="1400" spc="5" dirty="0">
                <a:solidFill>
                  <a:srgbClr val="001F5F"/>
                </a:solidFill>
                <a:latin typeface="Calibri"/>
                <a:cs typeface="Calibri"/>
              </a:rPr>
              <a:t> </a:t>
            </a:r>
            <a:r>
              <a:rPr sz="1400" spc="-10" dirty="0">
                <a:solidFill>
                  <a:srgbClr val="001F5F"/>
                </a:solidFill>
                <a:latin typeface="Calibri"/>
                <a:cs typeface="Calibri"/>
              </a:rPr>
              <a:t>Airport</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Water</a:t>
            </a:r>
            <a:r>
              <a:rPr sz="1400" spc="-40" dirty="0">
                <a:solidFill>
                  <a:srgbClr val="001F5F"/>
                </a:solidFill>
                <a:latin typeface="Calibri"/>
                <a:cs typeface="Calibri"/>
              </a:rPr>
              <a:t> </a:t>
            </a:r>
            <a:r>
              <a:rPr sz="1400" spc="-10" dirty="0">
                <a:solidFill>
                  <a:srgbClr val="001F5F"/>
                </a:solidFill>
                <a:latin typeface="Calibri"/>
                <a:cs typeface="Calibri"/>
              </a:rPr>
              <a:t>Resources</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Military</a:t>
            </a:r>
            <a:r>
              <a:rPr sz="1400" spc="-15" dirty="0">
                <a:solidFill>
                  <a:srgbClr val="001F5F"/>
                </a:solidFill>
                <a:latin typeface="Calibri"/>
                <a:cs typeface="Calibri"/>
              </a:rPr>
              <a:t> </a:t>
            </a:r>
            <a:r>
              <a:rPr sz="1400" spc="-10" dirty="0">
                <a:solidFill>
                  <a:srgbClr val="001F5F"/>
                </a:solidFill>
                <a:latin typeface="Calibri"/>
                <a:cs typeface="Calibri"/>
              </a:rPr>
              <a:t>Engineering</a:t>
            </a:r>
            <a:r>
              <a:rPr sz="1400" spc="-25" dirty="0">
                <a:solidFill>
                  <a:srgbClr val="001F5F"/>
                </a:solidFill>
                <a:latin typeface="Calibri"/>
                <a:cs typeface="Calibri"/>
              </a:rPr>
              <a:t> </a:t>
            </a:r>
            <a:r>
              <a:rPr sz="1400" spc="-10" dirty="0">
                <a:solidFill>
                  <a:srgbClr val="001F5F"/>
                </a:solidFill>
                <a:latin typeface="Calibri"/>
                <a:cs typeface="Calibri"/>
              </a:rPr>
              <a:t>Services</a:t>
            </a:r>
            <a:endParaRPr sz="1400">
              <a:latin typeface="Calibri"/>
              <a:cs typeface="Calibri"/>
            </a:endParaRPr>
          </a:p>
          <a:p>
            <a:pPr marL="192405" indent="-179705">
              <a:lnSpc>
                <a:spcPct val="100000"/>
              </a:lnSpc>
              <a:spcBef>
                <a:spcPts val="359"/>
              </a:spcBef>
              <a:buFont typeface="Symbol"/>
              <a:buChar char=""/>
              <a:tabLst>
                <a:tab pos="192405" algn="l"/>
              </a:tabLst>
            </a:pPr>
            <a:r>
              <a:rPr sz="1400" spc="-10" dirty="0">
                <a:solidFill>
                  <a:srgbClr val="001F5F"/>
                </a:solidFill>
                <a:latin typeface="Calibri"/>
                <a:cs typeface="Calibri"/>
              </a:rPr>
              <a:t>RITES</a:t>
            </a:r>
            <a:endParaRPr sz="1400">
              <a:latin typeface="Calibri"/>
              <a:cs typeface="Calibri"/>
            </a:endParaRPr>
          </a:p>
          <a:p>
            <a:pPr marL="192405" indent="-179705">
              <a:lnSpc>
                <a:spcPct val="100000"/>
              </a:lnSpc>
              <a:spcBef>
                <a:spcPts val="360"/>
              </a:spcBef>
              <a:buFont typeface="Symbol"/>
              <a:buChar char=""/>
              <a:tabLst>
                <a:tab pos="192405" algn="l"/>
              </a:tabLst>
            </a:pPr>
            <a:r>
              <a:rPr sz="1400" spc="-20" dirty="0">
                <a:solidFill>
                  <a:srgbClr val="001F5F"/>
                </a:solidFill>
                <a:latin typeface="Calibri"/>
                <a:cs typeface="Calibri"/>
              </a:rPr>
              <a:t>SAIL</a:t>
            </a:r>
            <a:endParaRPr sz="1400">
              <a:latin typeface="Calibri"/>
              <a:cs typeface="Calibri"/>
            </a:endParaRPr>
          </a:p>
          <a:p>
            <a:pPr marL="192405" indent="-179705">
              <a:lnSpc>
                <a:spcPct val="100000"/>
              </a:lnSpc>
              <a:spcBef>
                <a:spcPts val="360"/>
              </a:spcBef>
              <a:buFont typeface="Symbol"/>
              <a:buChar char=""/>
              <a:tabLst>
                <a:tab pos="192405" algn="l"/>
              </a:tabLst>
            </a:pPr>
            <a:r>
              <a:rPr sz="1400" spc="-20" dirty="0">
                <a:solidFill>
                  <a:srgbClr val="001F5F"/>
                </a:solidFill>
                <a:latin typeface="Calibri"/>
                <a:cs typeface="Calibri"/>
              </a:rPr>
              <a:t>BHEL</a:t>
            </a:r>
            <a:endParaRPr sz="1400">
              <a:latin typeface="Calibri"/>
              <a:cs typeface="Calibri"/>
            </a:endParaRPr>
          </a:p>
          <a:p>
            <a:pPr marL="192405" indent="-179705">
              <a:lnSpc>
                <a:spcPct val="100000"/>
              </a:lnSpc>
              <a:spcBef>
                <a:spcPts val="360"/>
              </a:spcBef>
              <a:buFont typeface="Symbol"/>
              <a:buChar char=""/>
              <a:tabLst>
                <a:tab pos="192405" algn="l"/>
              </a:tabLst>
            </a:pPr>
            <a:r>
              <a:rPr sz="1400" spc="-20" dirty="0">
                <a:solidFill>
                  <a:srgbClr val="001F5F"/>
                </a:solidFill>
                <a:latin typeface="Calibri"/>
                <a:cs typeface="Calibri"/>
              </a:rPr>
              <a:t>ONGC</a:t>
            </a:r>
            <a:endParaRPr sz="1400">
              <a:latin typeface="Calibri"/>
              <a:cs typeface="Calibri"/>
            </a:endParaRPr>
          </a:p>
          <a:p>
            <a:pPr marL="192405" indent="-179705">
              <a:lnSpc>
                <a:spcPct val="100000"/>
              </a:lnSpc>
              <a:spcBef>
                <a:spcPts val="360"/>
              </a:spcBef>
              <a:buFont typeface="Symbol"/>
              <a:buChar char=""/>
              <a:tabLst>
                <a:tab pos="192405" algn="l"/>
              </a:tabLst>
            </a:pPr>
            <a:r>
              <a:rPr sz="1400" spc="-25" dirty="0">
                <a:solidFill>
                  <a:srgbClr val="001F5F"/>
                </a:solidFill>
                <a:latin typeface="Calibri"/>
                <a:cs typeface="Calibri"/>
              </a:rPr>
              <a:t>HAL</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NTPC</a:t>
            </a:r>
            <a:r>
              <a:rPr sz="1400" spc="-30" dirty="0">
                <a:solidFill>
                  <a:srgbClr val="001F5F"/>
                </a:solidFill>
                <a:latin typeface="Calibri"/>
                <a:cs typeface="Calibri"/>
              </a:rPr>
              <a:t> </a:t>
            </a:r>
            <a:r>
              <a:rPr sz="1400" dirty="0">
                <a:solidFill>
                  <a:srgbClr val="001F5F"/>
                </a:solidFill>
                <a:latin typeface="Calibri"/>
                <a:cs typeface="Calibri"/>
              </a:rPr>
              <a:t>&amp;</a:t>
            </a:r>
            <a:r>
              <a:rPr sz="1400" spc="-15" dirty="0">
                <a:solidFill>
                  <a:srgbClr val="001F5F"/>
                </a:solidFill>
                <a:latin typeface="Calibri"/>
                <a:cs typeface="Calibri"/>
              </a:rPr>
              <a:t> </a:t>
            </a:r>
            <a:r>
              <a:rPr sz="1400" spc="-20" dirty="0">
                <a:solidFill>
                  <a:srgbClr val="001F5F"/>
                </a:solidFill>
                <a:latin typeface="Calibri"/>
                <a:cs typeface="Calibri"/>
              </a:rPr>
              <a:t>NHPC</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IOCL</a:t>
            </a:r>
            <a:r>
              <a:rPr sz="1400" spc="-15" dirty="0">
                <a:solidFill>
                  <a:srgbClr val="001F5F"/>
                </a:solidFill>
                <a:latin typeface="Calibri"/>
                <a:cs typeface="Calibri"/>
              </a:rPr>
              <a:t> </a:t>
            </a:r>
            <a:r>
              <a:rPr sz="1400" dirty="0">
                <a:solidFill>
                  <a:srgbClr val="001F5F"/>
                </a:solidFill>
                <a:latin typeface="Calibri"/>
                <a:cs typeface="Calibri"/>
              </a:rPr>
              <a:t>&amp; </a:t>
            </a:r>
            <a:r>
              <a:rPr sz="1400" spc="-20" dirty="0">
                <a:solidFill>
                  <a:srgbClr val="001F5F"/>
                </a:solidFill>
                <a:latin typeface="Calibri"/>
                <a:cs typeface="Calibri"/>
              </a:rPr>
              <a:t>HPCL</a:t>
            </a:r>
            <a:endParaRPr sz="1400">
              <a:latin typeface="Calibri"/>
              <a:cs typeface="Calibri"/>
            </a:endParaRPr>
          </a:p>
        </p:txBody>
      </p:sp>
      <p:grpSp>
        <p:nvGrpSpPr>
          <p:cNvPr id="36" name="object 35"/>
          <p:cNvGrpSpPr/>
          <p:nvPr/>
        </p:nvGrpSpPr>
        <p:grpSpPr>
          <a:xfrm>
            <a:off x="3352800" y="3276600"/>
            <a:ext cx="2936240" cy="3277235"/>
            <a:chOff x="3909377" y="3811904"/>
            <a:chExt cx="2936240" cy="3277235"/>
          </a:xfrm>
        </p:grpSpPr>
        <p:sp>
          <p:nvSpPr>
            <p:cNvPr id="37" name="object 36"/>
            <p:cNvSpPr/>
            <p:nvPr/>
          </p:nvSpPr>
          <p:spPr>
            <a:xfrm>
              <a:off x="3990340" y="3811904"/>
              <a:ext cx="2854960" cy="3195955"/>
            </a:xfrm>
            <a:custGeom>
              <a:avLst/>
              <a:gdLst/>
              <a:ahLst/>
              <a:cxnLst/>
              <a:rect l="l" t="t" r="r" b="b"/>
              <a:pathLst>
                <a:path w="2854959" h="3195954">
                  <a:moveTo>
                    <a:pt x="2379091" y="0"/>
                  </a:moveTo>
                  <a:lnTo>
                    <a:pt x="475869" y="0"/>
                  </a:lnTo>
                  <a:lnTo>
                    <a:pt x="427222" y="2457"/>
                  </a:lnTo>
                  <a:lnTo>
                    <a:pt x="379979" y="9670"/>
                  </a:lnTo>
                  <a:lnTo>
                    <a:pt x="334379" y="21398"/>
                  </a:lnTo>
                  <a:lnTo>
                    <a:pt x="290661" y="37403"/>
                  </a:lnTo>
                  <a:lnTo>
                    <a:pt x="249064" y="57445"/>
                  </a:lnTo>
                  <a:lnTo>
                    <a:pt x="209829" y="81284"/>
                  </a:lnTo>
                  <a:lnTo>
                    <a:pt x="173193" y="108682"/>
                  </a:lnTo>
                  <a:lnTo>
                    <a:pt x="139398" y="139398"/>
                  </a:lnTo>
                  <a:lnTo>
                    <a:pt x="108682" y="173193"/>
                  </a:lnTo>
                  <a:lnTo>
                    <a:pt x="81284" y="209829"/>
                  </a:lnTo>
                  <a:lnTo>
                    <a:pt x="57445" y="249064"/>
                  </a:lnTo>
                  <a:lnTo>
                    <a:pt x="37403" y="290661"/>
                  </a:lnTo>
                  <a:lnTo>
                    <a:pt x="21398" y="334379"/>
                  </a:lnTo>
                  <a:lnTo>
                    <a:pt x="9670" y="379979"/>
                  </a:lnTo>
                  <a:lnTo>
                    <a:pt x="2457" y="427222"/>
                  </a:lnTo>
                  <a:lnTo>
                    <a:pt x="0" y="475869"/>
                  </a:lnTo>
                  <a:lnTo>
                    <a:pt x="0" y="2720124"/>
                  </a:lnTo>
                  <a:lnTo>
                    <a:pt x="2457" y="2768769"/>
                  </a:lnTo>
                  <a:lnTo>
                    <a:pt x="9670" y="2816011"/>
                  </a:lnTo>
                  <a:lnTo>
                    <a:pt x="21398" y="2861610"/>
                  </a:lnTo>
                  <a:lnTo>
                    <a:pt x="37403" y="2905325"/>
                  </a:lnTo>
                  <a:lnTo>
                    <a:pt x="57445" y="2946919"/>
                  </a:lnTo>
                  <a:lnTo>
                    <a:pt x="81284" y="2986151"/>
                  </a:lnTo>
                  <a:lnTo>
                    <a:pt x="108682" y="3022783"/>
                  </a:lnTo>
                  <a:lnTo>
                    <a:pt x="139398" y="3056575"/>
                  </a:lnTo>
                  <a:lnTo>
                    <a:pt x="173193" y="3087288"/>
                  </a:lnTo>
                  <a:lnTo>
                    <a:pt x="209829" y="3114682"/>
                  </a:lnTo>
                  <a:lnTo>
                    <a:pt x="249064" y="3138518"/>
                  </a:lnTo>
                  <a:lnTo>
                    <a:pt x="290661" y="3158557"/>
                  </a:lnTo>
                  <a:lnTo>
                    <a:pt x="334379" y="3174559"/>
                  </a:lnTo>
                  <a:lnTo>
                    <a:pt x="379979" y="3186286"/>
                  </a:lnTo>
                  <a:lnTo>
                    <a:pt x="427222" y="3193497"/>
                  </a:lnTo>
                  <a:lnTo>
                    <a:pt x="475869" y="3195955"/>
                  </a:lnTo>
                  <a:lnTo>
                    <a:pt x="2379091" y="3195955"/>
                  </a:lnTo>
                  <a:lnTo>
                    <a:pt x="2427737" y="3193497"/>
                  </a:lnTo>
                  <a:lnTo>
                    <a:pt x="2474980" y="3186286"/>
                  </a:lnTo>
                  <a:lnTo>
                    <a:pt x="2520580" y="3174559"/>
                  </a:lnTo>
                  <a:lnTo>
                    <a:pt x="2564298" y="3158557"/>
                  </a:lnTo>
                  <a:lnTo>
                    <a:pt x="2605895" y="3138518"/>
                  </a:lnTo>
                  <a:lnTo>
                    <a:pt x="2645130" y="3114682"/>
                  </a:lnTo>
                  <a:lnTo>
                    <a:pt x="2681766" y="3087288"/>
                  </a:lnTo>
                  <a:lnTo>
                    <a:pt x="2715561" y="3056575"/>
                  </a:lnTo>
                  <a:lnTo>
                    <a:pt x="2746277" y="3022783"/>
                  </a:lnTo>
                  <a:lnTo>
                    <a:pt x="2773675" y="2986151"/>
                  </a:lnTo>
                  <a:lnTo>
                    <a:pt x="2797514" y="2946919"/>
                  </a:lnTo>
                  <a:lnTo>
                    <a:pt x="2817556" y="2905325"/>
                  </a:lnTo>
                  <a:lnTo>
                    <a:pt x="2833561" y="2861610"/>
                  </a:lnTo>
                  <a:lnTo>
                    <a:pt x="2845289" y="2816011"/>
                  </a:lnTo>
                  <a:lnTo>
                    <a:pt x="2852502" y="2768769"/>
                  </a:lnTo>
                  <a:lnTo>
                    <a:pt x="2854960" y="2720124"/>
                  </a:lnTo>
                  <a:lnTo>
                    <a:pt x="2854960" y="475869"/>
                  </a:lnTo>
                  <a:lnTo>
                    <a:pt x="2852502" y="427222"/>
                  </a:lnTo>
                  <a:lnTo>
                    <a:pt x="2845289" y="379979"/>
                  </a:lnTo>
                  <a:lnTo>
                    <a:pt x="2833561" y="334379"/>
                  </a:lnTo>
                  <a:lnTo>
                    <a:pt x="2817556" y="290661"/>
                  </a:lnTo>
                  <a:lnTo>
                    <a:pt x="2797514" y="249064"/>
                  </a:lnTo>
                  <a:lnTo>
                    <a:pt x="2773675" y="209829"/>
                  </a:lnTo>
                  <a:lnTo>
                    <a:pt x="2746277" y="173193"/>
                  </a:lnTo>
                  <a:lnTo>
                    <a:pt x="2715561" y="139398"/>
                  </a:lnTo>
                  <a:lnTo>
                    <a:pt x="2681766" y="108682"/>
                  </a:lnTo>
                  <a:lnTo>
                    <a:pt x="2645130" y="81284"/>
                  </a:lnTo>
                  <a:lnTo>
                    <a:pt x="2605895" y="57445"/>
                  </a:lnTo>
                  <a:lnTo>
                    <a:pt x="2564298" y="37403"/>
                  </a:lnTo>
                  <a:lnTo>
                    <a:pt x="2520580" y="21398"/>
                  </a:lnTo>
                  <a:lnTo>
                    <a:pt x="2474980" y="9670"/>
                  </a:lnTo>
                  <a:lnTo>
                    <a:pt x="2427737" y="2457"/>
                  </a:lnTo>
                  <a:lnTo>
                    <a:pt x="2379091" y="0"/>
                  </a:lnTo>
                  <a:close/>
                </a:path>
              </a:pathLst>
            </a:custGeom>
            <a:solidFill>
              <a:srgbClr val="808080">
                <a:alpha val="50195"/>
              </a:srgbClr>
            </a:solidFill>
          </p:spPr>
          <p:txBody>
            <a:bodyPr wrap="square" lIns="0" tIns="0" rIns="0" bIns="0" rtlCol="0"/>
            <a:lstStyle/>
            <a:p>
              <a:endParaRPr/>
            </a:p>
          </p:txBody>
        </p:sp>
        <p:sp>
          <p:nvSpPr>
            <p:cNvPr id="38" name="object 37"/>
            <p:cNvSpPr/>
            <p:nvPr/>
          </p:nvSpPr>
          <p:spPr>
            <a:xfrm>
              <a:off x="3914140" y="3888104"/>
              <a:ext cx="2854960" cy="3195955"/>
            </a:xfrm>
            <a:custGeom>
              <a:avLst/>
              <a:gdLst/>
              <a:ahLst/>
              <a:cxnLst/>
              <a:rect l="l" t="t" r="r" b="b"/>
              <a:pathLst>
                <a:path w="2854959" h="3195954">
                  <a:moveTo>
                    <a:pt x="2379091" y="0"/>
                  </a:moveTo>
                  <a:lnTo>
                    <a:pt x="475869" y="0"/>
                  </a:lnTo>
                  <a:lnTo>
                    <a:pt x="427222" y="2457"/>
                  </a:lnTo>
                  <a:lnTo>
                    <a:pt x="379979" y="9670"/>
                  </a:lnTo>
                  <a:lnTo>
                    <a:pt x="334379" y="21398"/>
                  </a:lnTo>
                  <a:lnTo>
                    <a:pt x="290661" y="37403"/>
                  </a:lnTo>
                  <a:lnTo>
                    <a:pt x="249064" y="57445"/>
                  </a:lnTo>
                  <a:lnTo>
                    <a:pt x="209829" y="81284"/>
                  </a:lnTo>
                  <a:lnTo>
                    <a:pt x="173193" y="108682"/>
                  </a:lnTo>
                  <a:lnTo>
                    <a:pt x="139398" y="139398"/>
                  </a:lnTo>
                  <a:lnTo>
                    <a:pt x="108682" y="173193"/>
                  </a:lnTo>
                  <a:lnTo>
                    <a:pt x="81284" y="209829"/>
                  </a:lnTo>
                  <a:lnTo>
                    <a:pt x="57445" y="249064"/>
                  </a:lnTo>
                  <a:lnTo>
                    <a:pt x="37403" y="290661"/>
                  </a:lnTo>
                  <a:lnTo>
                    <a:pt x="21398" y="334379"/>
                  </a:lnTo>
                  <a:lnTo>
                    <a:pt x="9670" y="379979"/>
                  </a:lnTo>
                  <a:lnTo>
                    <a:pt x="2457" y="427222"/>
                  </a:lnTo>
                  <a:lnTo>
                    <a:pt x="0" y="475869"/>
                  </a:lnTo>
                  <a:lnTo>
                    <a:pt x="0" y="2720124"/>
                  </a:lnTo>
                  <a:lnTo>
                    <a:pt x="2457" y="2768769"/>
                  </a:lnTo>
                  <a:lnTo>
                    <a:pt x="9670" y="2816011"/>
                  </a:lnTo>
                  <a:lnTo>
                    <a:pt x="21398" y="2861610"/>
                  </a:lnTo>
                  <a:lnTo>
                    <a:pt x="37403" y="2905325"/>
                  </a:lnTo>
                  <a:lnTo>
                    <a:pt x="57445" y="2946919"/>
                  </a:lnTo>
                  <a:lnTo>
                    <a:pt x="81284" y="2986151"/>
                  </a:lnTo>
                  <a:lnTo>
                    <a:pt x="108682" y="3022783"/>
                  </a:lnTo>
                  <a:lnTo>
                    <a:pt x="139398" y="3056575"/>
                  </a:lnTo>
                  <a:lnTo>
                    <a:pt x="173193" y="3087288"/>
                  </a:lnTo>
                  <a:lnTo>
                    <a:pt x="209829" y="3114682"/>
                  </a:lnTo>
                  <a:lnTo>
                    <a:pt x="249064" y="3138518"/>
                  </a:lnTo>
                  <a:lnTo>
                    <a:pt x="290661" y="3158557"/>
                  </a:lnTo>
                  <a:lnTo>
                    <a:pt x="334379" y="3174559"/>
                  </a:lnTo>
                  <a:lnTo>
                    <a:pt x="379979" y="3186286"/>
                  </a:lnTo>
                  <a:lnTo>
                    <a:pt x="427222" y="3193497"/>
                  </a:lnTo>
                  <a:lnTo>
                    <a:pt x="475869" y="3195955"/>
                  </a:lnTo>
                  <a:lnTo>
                    <a:pt x="2379091" y="3195955"/>
                  </a:lnTo>
                  <a:lnTo>
                    <a:pt x="2427737" y="3193497"/>
                  </a:lnTo>
                  <a:lnTo>
                    <a:pt x="2474980" y="3186286"/>
                  </a:lnTo>
                  <a:lnTo>
                    <a:pt x="2520580" y="3174559"/>
                  </a:lnTo>
                  <a:lnTo>
                    <a:pt x="2564298" y="3158557"/>
                  </a:lnTo>
                  <a:lnTo>
                    <a:pt x="2605895" y="3138518"/>
                  </a:lnTo>
                  <a:lnTo>
                    <a:pt x="2645130" y="3114682"/>
                  </a:lnTo>
                  <a:lnTo>
                    <a:pt x="2681766" y="3087288"/>
                  </a:lnTo>
                  <a:lnTo>
                    <a:pt x="2715561" y="3056575"/>
                  </a:lnTo>
                  <a:lnTo>
                    <a:pt x="2746277" y="3022783"/>
                  </a:lnTo>
                  <a:lnTo>
                    <a:pt x="2773675" y="2986151"/>
                  </a:lnTo>
                  <a:lnTo>
                    <a:pt x="2797514" y="2946919"/>
                  </a:lnTo>
                  <a:lnTo>
                    <a:pt x="2817556" y="2905325"/>
                  </a:lnTo>
                  <a:lnTo>
                    <a:pt x="2833561" y="2861610"/>
                  </a:lnTo>
                  <a:lnTo>
                    <a:pt x="2845289" y="2816011"/>
                  </a:lnTo>
                  <a:lnTo>
                    <a:pt x="2852502" y="2768769"/>
                  </a:lnTo>
                  <a:lnTo>
                    <a:pt x="2854960" y="2720124"/>
                  </a:lnTo>
                  <a:lnTo>
                    <a:pt x="2854960" y="475869"/>
                  </a:lnTo>
                  <a:lnTo>
                    <a:pt x="2852502" y="427222"/>
                  </a:lnTo>
                  <a:lnTo>
                    <a:pt x="2845289" y="379979"/>
                  </a:lnTo>
                  <a:lnTo>
                    <a:pt x="2833561" y="334379"/>
                  </a:lnTo>
                  <a:lnTo>
                    <a:pt x="2817556" y="290661"/>
                  </a:lnTo>
                  <a:lnTo>
                    <a:pt x="2797514" y="249064"/>
                  </a:lnTo>
                  <a:lnTo>
                    <a:pt x="2773675" y="209829"/>
                  </a:lnTo>
                  <a:lnTo>
                    <a:pt x="2746277" y="173193"/>
                  </a:lnTo>
                  <a:lnTo>
                    <a:pt x="2715561" y="139398"/>
                  </a:lnTo>
                  <a:lnTo>
                    <a:pt x="2681766" y="108682"/>
                  </a:lnTo>
                  <a:lnTo>
                    <a:pt x="2645130" y="81284"/>
                  </a:lnTo>
                  <a:lnTo>
                    <a:pt x="2605895" y="57445"/>
                  </a:lnTo>
                  <a:lnTo>
                    <a:pt x="2564298" y="37403"/>
                  </a:lnTo>
                  <a:lnTo>
                    <a:pt x="2520580" y="21398"/>
                  </a:lnTo>
                  <a:lnTo>
                    <a:pt x="2474980" y="9670"/>
                  </a:lnTo>
                  <a:lnTo>
                    <a:pt x="2427737" y="2457"/>
                  </a:lnTo>
                  <a:lnTo>
                    <a:pt x="2379091" y="0"/>
                  </a:lnTo>
                  <a:close/>
                </a:path>
              </a:pathLst>
            </a:custGeom>
            <a:solidFill>
              <a:srgbClr val="FFFFFF"/>
            </a:solidFill>
          </p:spPr>
          <p:txBody>
            <a:bodyPr wrap="square" lIns="0" tIns="0" rIns="0" bIns="0" rtlCol="0"/>
            <a:lstStyle/>
            <a:p>
              <a:endParaRPr/>
            </a:p>
          </p:txBody>
        </p:sp>
        <p:sp>
          <p:nvSpPr>
            <p:cNvPr id="39" name="object 38"/>
            <p:cNvSpPr/>
            <p:nvPr/>
          </p:nvSpPr>
          <p:spPr>
            <a:xfrm>
              <a:off x="3914140" y="3888104"/>
              <a:ext cx="2854960" cy="3195955"/>
            </a:xfrm>
            <a:custGeom>
              <a:avLst/>
              <a:gdLst/>
              <a:ahLst/>
              <a:cxnLst/>
              <a:rect l="l" t="t" r="r" b="b"/>
              <a:pathLst>
                <a:path w="2854959" h="3195954">
                  <a:moveTo>
                    <a:pt x="475869" y="0"/>
                  </a:moveTo>
                  <a:lnTo>
                    <a:pt x="427222" y="2457"/>
                  </a:lnTo>
                  <a:lnTo>
                    <a:pt x="379979" y="9670"/>
                  </a:lnTo>
                  <a:lnTo>
                    <a:pt x="334379" y="21398"/>
                  </a:lnTo>
                  <a:lnTo>
                    <a:pt x="290661" y="37403"/>
                  </a:lnTo>
                  <a:lnTo>
                    <a:pt x="249064" y="57445"/>
                  </a:lnTo>
                  <a:lnTo>
                    <a:pt x="209829" y="81284"/>
                  </a:lnTo>
                  <a:lnTo>
                    <a:pt x="173193" y="108682"/>
                  </a:lnTo>
                  <a:lnTo>
                    <a:pt x="139398" y="139398"/>
                  </a:lnTo>
                  <a:lnTo>
                    <a:pt x="108682" y="173193"/>
                  </a:lnTo>
                  <a:lnTo>
                    <a:pt x="81284" y="209829"/>
                  </a:lnTo>
                  <a:lnTo>
                    <a:pt x="57445" y="249064"/>
                  </a:lnTo>
                  <a:lnTo>
                    <a:pt x="37403" y="290661"/>
                  </a:lnTo>
                  <a:lnTo>
                    <a:pt x="21398" y="334379"/>
                  </a:lnTo>
                  <a:lnTo>
                    <a:pt x="9670" y="379979"/>
                  </a:lnTo>
                  <a:lnTo>
                    <a:pt x="2457" y="427222"/>
                  </a:lnTo>
                  <a:lnTo>
                    <a:pt x="0" y="475869"/>
                  </a:lnTo>
                  <a:lnTo>
                    <a:pt x="0" y="2720124"/>
                  </a:lnTo>
                  <a:lnTo>
                    <a:pt x="2457" y="2768769"/>
                  </a:lnTo>
                  <a:lnTo>
                    <a:pt x="9670" y="2816011"/>
                  </a:lnTo>
                  <a:lnTo>
                    <a:pt x="21398" y="2861610"/>
                  </a:lnTo>
                  <a:lnTo>
                    <a:pt x="37403" y="2905325"/>
                  </a:lnTo>
                  <a:lnTo>
                    <a:pt x="57445" y="2946919"/>
                  </a:lnTo>
                  <a:lnTo>
                    <a:pt x="81284" y="2986151"/>
                  </a:lnTo>
                  <a:lnTo>
                    <a:pt x="108682" y="3022783"/>
                  </a:lnTo>
                  <a:lnTo>
                    <a:pt x="139398" y="3056575"/>
                  </a:lnTo>
                  <a:lnTo>
                    <a:pt x="173193" y="3087288"/>
                  </a:lnTo>
                  <a:lnTo>
                    <a:pt x="209829" y="3114682"/>
                  </a:lnTo>
                  <a:lnTo>
                    <a:pt x="249064" y="3138518"/>
                  </a:lnTo>
                  <a:lnTo>
                    <a:pt x="290661" y="3158557"/>
                  </a:lnTo>
                  <a:lnTo>
                    <a:pt x="334379" y="3174559"/>
                  </a:lnTo>
                  <a:lnTo>
                    <a:pt x="379979" y="3186286"/>
                  </a:lnTo>
                  <a:lnTo>
                    <a:pt x="427222" y="3193497"/>
                  </a:lnTo>
                  <a:lnTo>
                    <a:pt x="475869" y="3195955"/>
                  </a:lnTo>
                  <a:lnTo>
                    <a:pt x="2379091" y="3195955"/>
                  </a:lnTo>
                  <a:lnTo>
                    <a:pt x="2427737" y="3193497"/>
                  </a:lnTo>
                  <a:lnTo>
                    <a:pt x="2474980" y="3186286"/>
                  </a:lnTo>
                  <a:lnTo>
                    <a:pt x="2520580" y="3174559"/>
                  </a:lnTo>
                  <a:lnTo>
                    <a:pt x="2564298" y="3158557"/>
                  </a:lnTo>
                  <a:lnTo>
                    <a:pt x="2605895" y="3138518"/>
                  </a:lnTo>
                  <a:lnTo>
                    <a:pt x="2645130" y="3114682"/>
                  </a:lnTo>
                  <a:lnTo>
                    <a:pt x="2681766" y="3087288"/>
                  </a:lnTo>
                  <a:lnTo>
                    <a:pt x="2715561" y="3056575"/>
                  </a:lnTo>
                  <a:lnTo>
                    <a:pt x="2746277" y="3022783"/>
                  </a:lnTo>
                  <a:lnTo>
                    <a:pt x="2773675" y="2986151"/>
                  </a:lnTo>
                  <a:lnTo>
                    <a:pt x="2797514" y="2946919"/>
                  </a:lnTo>
                  <a:lnTo>
                    <a:pt x="2817556" y="2905325"/>
                  </a:lnTo>
                  <a:lnTo>
                    <a:pt x="2833561" y="2861610"/>
                  </a:lnTo>
                  <a:lnTo>
                    <a:pt x="2845289" y="2816011"/>
                  </a:lnTo>
                  <a:lnTo>
                    <a:pt x="2852502" y="2768769"/>
                  </a:lnTo>
                  <a:lnTo>
                    <a:pt x="2854960" y="2720124"/>
                  </a:lnTo>
                  <a:lnTo>
                    <a:pt x="2854960" y="475869"/>
                  </a:lnTo>
                  <a:lnTo>
                    <a:pt x="2852502" y="427222"/>
                  </a:lnTo>
                  <a:lnTo>
                    <a:pt x="2845289" y="379979"/>
                  </a:lnTo>
                  <a:lnTo>
                    <a:pt x="2833561" y="334379"/>
                  </a:lnTo>
                  <a:lnTo>
                    <a:pt x="2817556" y="290661"/>
                  </a:lnTo>
                  <a:lnTo>
                    <a:pt x="2797514" y="249064"/>
                  </a:lnTo>
                  <a:lnTo>
                    <a:pt x="2773675" y="209829"/>
                  </a:lnTo>
                  <a:lnTo>
                    <a:pt x="2746277" y="173193"/>
                  </a:lnTo>
                  <a:lnTo>
                    <a:pt x="2715561" y="139398"/>
                  </a:lnTo>
                  <a:lnTo>
                    <a:pt x="2681766" y="108682"/>
                  </a:lnTo>
                  <a:lnTo>
                    <a:pt x="2645130" y="81284"/>
                  </a:lnTo>
                  <a:lnTo>
                    <a:pt x="2605895" y="57445"/>
                  </a:lnTo>
                  <a:lnTo>
                    <a:pt x="2564298" y="37403"/>
                  </a:lnTo>
                  <a:lnTo>
                    <a:pt x="2520580" y="21398"/>
                  </a:lnTo>
                  <a:lnTo>
                    <a:pt x="2474980" y="9670"/>
                  </a:lnTo>
                  <a:lnTo>
                    <a:pt x="2427737" y="2457"/>
                  </a:lnTo>
                  <a:lnTo>
                    <a:pt x="2379091" y="0"/>
                  </a:lnTo>
                  <a:lnTo>
                    <a:pt x="475869" y="0"/>
                  </a:lnTo>
                  <a:close/>
                </a:path>
              </a:pathLst>
            </a:custGeom>
            <a:ln w="9525">
              <a:solidFill>
                <a:srgbClr val="000000"/>
              </a:solidFill>
            </a:ln>
          </p:spPr>
          <p:txBody>
            <a:bodyPr wrap="square" lIns="0" tIns="0" rIns="0" bIns="0" rtlCol="0"/>
            <a:lstStyle/>
            <a:p>
              <a:endParaRPr/>
            </a:p>
          </p:txBody>
        </p:sp>
      </p:grpSp>
      <p:sp>
        <p:nvSpPr>
          <p:cNvPr id="40" name="object 39"/>
          <p:cNvSpPr txBox="1"/>
          <p:nvPr/>
        </p:nvSpPr>
        <p:spPr>
          <a:xfrm>
            <a:off x="3810000" y="3505200"/>
            <a:ext cx="2344420" cy="2867025"/>
          </a:xfrm>
          <a:prstGeom prst="rect">
            <a:avLst/>
          </a:prstGeom>
        </p:spPr>
        <p:txBody>
          <a:bodyPr vert="horz" wrap="square" lIns="0" tIns="58419" rIns="0" bIns="0" rtlCol="0">
            <a:spAutoFit/>
          </a:bodyPr>
          <a:lstStyle/>
          <a:p>
            <a:pPr marL="192405" indent="-179705">
              <a:lnSpc>
                <a:spcPct val="100000"/>
              </a:lnSpc>
              <a:spcBef>
                <a:spcPts val="459"/>
              </a:spcBef>
              <a:buFont typeface="Symbol"/>
              <a:buChar char=""/>
              <a:tabLst>
                <a:tab pos="192405" algn="l"/>
              </a:tabLst>
            </a:pPr>
            <a:r>
              <a:rPr sz="1400" dirty="0">
                <a:solidFill>
                  <a:srgbClr val="001F5F"/>
                </a:solidFill>
                <a:latin typeface="Calibri"/>
                <a:cs typeface="Calibri"/>
              </a:rPr>
              <a:t>Structural</a:t>
            </a:r>
            <a:r>
              <a:rPr sz="1400" spc="-30"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marR="5080" indent="-180340">
              <a:lnSpc>
                <a:spcPct val="117100"/>
              </a:lnSpc>
              <a:spcBef>
                <a:spcPts val="70"/>
              </a:spcBef>
              <a:buFont typeface="Symbol"/>
              <a:buChar char=""/>
              <a:tabLst>
                <a:tab pos="192405" algn="l"/>
              </a:tabLst>
            </a:pPr>
            <a:r>
              <a:rPr sz="1400" dirty="0">
                <a:solidFill>
                  <a:srgbClr val="001F5F"/>
                </a:solidFill>
                <a:latin typeface="Calibri"/>
                <a:cs typeface="Calibri"/>
              </a:rPr>
              <a:t>Construction</a:t>
            </a:r>
            <a:r>
              <a:rPr sz="1400" spc="-20" dirty="0">
                <a:solidFill>
                  <a:srgbClr val="001F5F"/>
                </a:solidFill>
                <a:latin typeface="Calibri"/>
                <a:cs typeface="Calibri"/>
              </a:rPr>
              <a:t> </a:t>
            </a:r>
            <a:r>
              <a:rPr sz="1400" spc="-10" dirty="0">
                <a:solidFill>
                  <a:srgbClr val="001F5F"/>
                </a:solidFill>
                <a:latin typeface="Calibri"/>
                <a:cs typeface="Calibri"/>
              </a:rPr>
              <a:t>Engineering</a:t>
            </a:r>
            <a:r>
              <a:rPr sz="1400" spc="-15" dirty="0">
                <a:solidFill>
                  <a:srgbClr val="001F5F"/>
                </a:solidFill>
                <a:latin typeface="Calibri"/>
                <a:cs typeface="Calibri"/>
              </a:rPr>
              <a:t> </a:t>
            </a:r>
            <a:r>
              <a:rPr sz="1400" spc="-25" dirty="0">
                <a:solidFill>
                  <a:srgbClr val="001F5F"/>
                </a:solidFill>
                <a:latin typeface="Calibri"/>
                <a:cs typeface="Calibri"/>
              </a:rPr>
              <a:t>and </a:t>
            </a:r>
            <a:r>
              <a:rPr sz="1400" spc="-10" dirty="0">
                <a:solidFill>
                  <a:srgbClr val="001F5F"/>
                </a:solidFill>
                <a:latin typeface="Calibri"/>
                <a:cs typeface="Calibri"/>
              </a:rPr>
              <a:t>Management</a:t>
            </a:r>
            <a:endParaRPr sz="1400">
              <a:latin typeface="Calibri"/>
              <a:cs typeface="Calibri"/>
            </a:endParaRPr>
          </a:p>
          <a:p>
            <a:pPr marL="192405" indent="-179705">
              <a:lnSpc>
                <a:spcPct val="100000"/>
              </a:lnSpc>
              <a:spcBef>
                <a:spcPts val="360"/>
              </a:spcBef>
              <a:buFont typeface="Symbol"/>
              <a:buChar char=""/>
              <a:tabLst>
                <a:tab pos="192405" algn="l"/>
              </a:tabLst>
            </a:pPr>
            <a:r>
              <a:rPr sz="1400" spc="-10" dirty="0">
                <a:solidFill>
                  <a:srgbClr val="001F5F"/>
                </a:solidFill>
                <a:latin typeface="Calibri"/>
                <a:cs typeface="Calibri"/>
              </a:rPr>
              <a:t>Environmental</a:t>
            </a:r>
            <a:r>
              <a:rPr sz="1400" spc="35"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Geotechnical</a:t>
            </a:r>
            <a:r>
              <a:rPr sz="1400" spc="-45"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60"/>
              </a:spcBef>
              <a:buFont typeface="Symbol"/>
              <a:buChar char=""/>
              <a:tabLst>
                <a:tab pos="192405" algn="l"/>
              </a:tabLst>
            </a:pPr>
            <a:r>
              <a:rPr sz="1400" dirty="0">
                <a:solidFill>
                  <a:srgbClr val="001F5F"/>
                </a:solidFill>
                <a:latin typeface="Calibri"/>
                <a:cs typeface="Calibri"/>
              </a:rPr>
              <a:t>Water</a:t>
            </a:r>
            <a:r>
              <a:rPr sz="1400" spc="-60" dirty="0">
                <a:solidFill>
                  <a:srgbClr val="001F5F"/>
                </a:solidFill>
                <a:latin typeface="Calibri"/>
                <a:cs typeface="Calibri"/>
              </a:rPr>
              <a:t> </a:t>
            </a:r>
            <a:r>
              <a:rPr sz="1400" dirty="0">
                <a:solidFill>
                  <a:srgbClr val="001F5F"/>
                </a:solidFill>
                <a:latin typeface="Calibri"/>
                <a:cs typeface="Calibri"/>
              </a:rPr>
              <a:t>Resources</a:t>
            </a:r>
            <a:r>
              <a:rPr sz="1400" spc="-45"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65"/>
              </a:spcBef>
              <a:buFont typeface="Symbol"/>
              <a:buChar char=""/>
              <a:tabLst>
                <a:tab pos="192405" algn="l"/>
              </a:tabLst>
            </a:pPr>
            <a:r>
              <a:rPr sz="1400" dirty="0">
                <a:solidFill>
                  <a:srgbClr val="001F5F"/>
                </a:solidFill>
                <a:latin typeface="Calibri"/>
                <a:cs typeface="Calibri"/>
              </a:rPr>
              <a:t>Infrastructure</a:t>
            </a:r>
            <a:r>
              <a:rPr sz="1400" spc="-70"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59"/>
              </a:spcBef>
              <a:buFont typeface="Symbol"/>
              <a:buChar char=""/>
              <a:tabLst>
                <a:tab pos="192405" algn="l"/>
              </a:tabLst>
            </a:pPr>
            <a:r>
              <a:rPr sz="1400" spc="-10" dirty="0">
                <a:solidFill>
                  <a:srgbClr val="001F5F"/>
                </a:solidFill>
                <a:latin typeface="Calibri"/>
                <a:cs typeface="Calibri"/>
              </a:rPr>
              <a:t>Transportation</a:t>
            </a:r>
            <a:r>
              <a:rPr sz="1400" spc="15"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Ocean</a:t>
            </a:r>
            <a:r>
              <a:rPr sz="1400" spc="-25" dirty="0">
                <a:solidFill>
                  <a:srgbClr val="001F5F"/>
                </a:solidFill>
                <a:latin typeface="Calibri"/>
                <a:cs typeface="Calibri"/>
              </a:rPr>
              <a:t> </a:t>
            </a:r>
            <a:r>
              <a:rPr sz="1400" spc="-10" dirty="0">
                <a:solidFill>
                  <a:srgbClr val="001F5F"/>
                </a:solidFill>
                <a:latin typeface="Calibri"/>
                <a:cs typeface="Calibri"/>
              </a:rPr>
              <a:t>Engineering</a:t>
            </a:r>
            <a:endParaRPr sz="1400">
              <a:latin typeface="Calibri"/>
              <a:cs typeface="Calibri"/>
            </a:endParaRPr>
          </a:p>
          <a:p>
            <a:pPr marL="192405" indent="-179705">
              <a:lnSpc>
                <a:spcPct val="100000"/>
              </a:lnSpc>
              <a:spcBef>
                <a:spcPts val="359"/>
              </a:spcBef>
              <a:buFont typeface="Symbol"/>
              <a:buChar char=""/>
              <a:tabLst>
                <a:tab pos="192405" algn="l"/>
              </a:tabLst>
            </a:pPr>
            <a:r>
              <a:rPr sz="1400" dirty="0">
                <a:solidFill>
                  <a:srgbClr val="001F5F"/>
                </a:solidFill>
                <a:latin typeface="Calibri"/>
                <a:cs typeface="Calibri"/>
              </a:rPr>
              <a:t>Remote</a:t>
            </a:r>
            <a:r>
              <a:rPr sz="1400" spc="-50" dirty="0">
                <a:solidFill>
                  <a:srgbClr val="001F5F"/>
                </a:solidFill>
                <a:latin typeface="Calibri"/>
                <a:cs typeface="Calibri"/>
              </a:rPr>
              <a:t> </a:t>
            </a:r>
            <a:r>
              <a:rPr sz="1400" dirty="0">
                <a:solidFill>
                  <a:srgbClr val="001F5F"/>
                </a:solidFill>
                <a:latin typeface="Calibri"/>
                <a:cs typeface="Calibri"/>
              </a:rPr>
              <a:t>Sensing</a:t>
            </a:r>
            <a:r>
              <a:rPr sz="1400" spc="-40" dirty="0">
                <a:solidFill>
                  <a:srgbClr val="001F5F"/>
                </a:solidFill>
                <a:latin typeface="Calibri"/>
                <a:cs typeface="Calibri"/>
              </a:rPr>
              <a:t> </a:t>
            </a:r>
            <a:r>
              <a:rPr sz="1400" spc="-50" dirty="0">
                <a:solidFill>
                  <a:srgbClr val="001F5F"/>
                </a:solidFill>
                <a:latin typeface="Calibri"/>
                <a:cs typeface="Calibri"/>
              </a:rPr>
              <a:t>&amp;</a:t>
            </a:r>
            <a:endParaRPr sz="1400">
              <a:latin typeface="Calibri"/>
              <a:cs typeface="Calibri"/>
            </a:endParaRPr>
          </a:p>
          <a:p>
            <a:pPr marL="192405" indent="-179705">
              <a:lnSpc>
                <a:spcPct val="100000"/>
              </a:lnSpc>
              <a:spcBef>
                <a:spcPts val="359"/>
              </a:spcBef>
              <a:buFont typeface="Symbol"/>
              <a:buChar char=""/>
              <a:tabLst>
                <a:tab pos="192405" algn="l"/>
              </a:tabLst>
            </a:pPr>
            <a:r>
              <a:rPr sz="1400" spc="-10" dirty="0">
                <a:solidFill>
                  <a:srgbClr val="001F5F"/>
                </a:solidFill>
                <a:latin typeface="Calibri"/>
                <a:cs typeface="Calibri"/>
              </a:rPr>
              <a:t>Management Studies</a:t>
            </a:r>
            <a:endParaRPr sz="1400">
              <a:latin typeface="Calibri"/>
              <a:cs typeface="Calibri"/>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0"/>
            <a:ext cx="9183213" cy="553998"/>
          </a:xfrm>
        </p:spPr>
        <p:txBody>
          <a:bodyPr/>
          <a:lstStyle/>
          <a:p>
            <a:pPr algn="l"/>
            <a:r>
              <a:rPr lang="en-US" sz="3600" dirty="0">
                <a:latin typeface="+mn-lt"/>
              </a:rPr>
              <a:t>OUR PRIDE…</a:t>
            </a:r>
          </a:p>
        </p:txBody>
      </p:sp>
      <p:pic>
        <p:nvPicPr>
          <p:cNvPr id="4" name="Picture 3">
            <a:extLst>
              <a:ext uri="{FF2B5EF4-FFF2-40B4-BE49-F238E27FC236}">
                <a16:creationId xmlns="" xmlns:a16="http://schemas.microsoft.com/office/drawing/2014/main" id="{CB6C20EE-F24D-09D6-CCEC-F21BFF765B5E}"/>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12226" y="3982116"/>
            <a:ext cx="2166786" cy="2318314"/>
          </a:xfrm>
          <a:prstGeom prst="rect">
            <a:avLst/>
          </a:prstGeom>
        </p:spPr>
      </p:pic>
      <p:pic>
        <p:nvPicPr>
          <p:cNvPr id="6" name="Picture 5">
            <a:extLst>
              <a:ext uri="{FF2B5EF4-FFF2-40B4-BE49-F238E27FC236}">
                <a16:creationId xmlns="" xmlns:a16="http://schemas.microsoft.com/office/drawing/2014/main" id="{C9AB01C0-5DC1-7FF9-6325-75228901C6C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36289" y="939008"/>
            <a:ext cx="1990553" cy="1885766"/>
          </a:xfrm>
          <a:prstGeom prst="rect">
            <a:avLst/>
          </a:prstGeom>
        </p:spPr>
      </p:pic>
      <p:pic>
        <p:nvPicPr>
          <p:cNvPr id="16" name="Picture 15">
            <a:extLst>
              <a:ext uri="{FF2B5EF4-FFF2-40B4-BE49-F238E27FC236}">
                <a16:creationId xmlns="" xmlns:a16="http://schemas.microsoft.com/office/drawing/2014/main" id="{DCC2B6CE-010F-1824-6A30-B45B92D042FD}"/>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3843340" y="915977"/>
            <a:ext cx="1990553" cy="1927892"/>
          </a:xfrm>
          <a:prstGeom prst="rect">
            <a:avLst/>
          </a:prstGeom>
        </p:spPr>
      </p:pic>
      <p:pic>
        <p:nvPicPr>
          <p:cNvPr id="18" name="Picture 17">
            <a:extLst>
              <a:ext uri="{FF2B5EF4-FFF2-40B4-BE49-F238E27FC236}">
                <a16:creationId xmlns="" xmlns:a16="http://schemas.microsoft.com/office/drawing/2014/main" id="{68B76AD8-2D20-4042-03DE-06CC1DB389CF}"/>
              </a:ext>
            </a:extLst>
          </p:cNvPr>
          <p:cNvPicPr>
            <a:picLocks noChangeAspect="1"/>
          </p:cNvPicPr>
          <p:nvPr/>
        </p:nvPicPr>
        <p:blipFill>
          <a:blip r:embed="rId6">
            <a:extLst>
              <a:ext uri="{28A0092B-C50C-407E-A947-70E740481C1C}">
                <a14:useLocalDpi xmlns="" xmlns:a14="http://schemas.microsoft.com/office/drawing/2010/main" val="0"/>
              </a:ext>
            </a:extLst>
          </a:blip>
          <a:stretch>
            <a:fillRect/>
          </a:stretch>
        </p:blipFill>
        <p:spPr>
          <a:xfrm>
            <a:off x="3853431" y="3904916"/>
            <a:ext cx="2102118" cy="2395513"/>
          </a:xfrm>
          <a:prstGeom prst="rect">
            <a:avLst/>
          </a:prstGeom>
        </p:spPr>
      </p:pic>
      <p:pic>
        <p:nvPicPr>
          <p:cNvPr id="20" name="Picture 19">
            <a:extLst>
              <a:ext uri="{FF2B5EF4-FFF2-40B4-BE49-F238E27FC236}">
                <a16:creationId xmlns="" xmlns:a16="http://schemas.microsoft.com/office/drawing/2014/main" id="{AFB14043-BC9A-498A-499A-90BD6ED3A740}"/>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7168402" y="3904916"/>
            <a:ext cx="2012500" cy="2349950"/>
          </a:xfrm>
          <a:prstGeom prst="rect">
            <a:avLst/>
          </a:prstGeom>
        </p:spPr>
      </p:pic>
      <p:pic>
        <p:nvPicPr>
          <p:cNvPr id="24" name="Picture 23">
            <a:extLst>
              <a:ext uri="{FF2B5EF4-FFF2-40B4-BE49-F238E27FC236}">
                <a16:creationId xmlns="" xmlns:a16="http://schemas.microsoft.com/office/drawing/2014/main" id="{04E7C2B3-2942-1A75-BD67-98CBCF1E2FD5}"/>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269905" y="7990073"/>
            <a:ext cx="1455621" cy="2131998"/>
          </a:xfrm>
          <a:prstGeom prst="rect">
            <a:avLst/>
          </a:prstGeom>
        </p:spPr>
      </p:pic>
      <p:sp>
        <p:nvSpPr>
          <p:cNvPr id="29" name="Rectangle 28">
            <a:extLst>
              <a:ext uri="{FF2B5EF4-FFF2-40B4-BE49-F238E27FC236}">
                <a16:creationId xmlns="" xmlns:a16="http://schemas.microsoft.com/office/drawing/2014/main" id="{C1E38A3B-E6E4-1473-9390-47D1FD6E27A1}"/>
              </a:ext>
            </a:extLst>
          </p:cNvPr>
          <p:cNvSpPr/>
          <p:nvPr/>
        </p:nvSpPr>
        <p:spPr>
          <a:xfrm>
            <a:off x="17981" y="2843869"/>
            <a:ext cx="2857502" cy="1015663"/>
          </a:xfrm>
          <a:prstGeom prst="rect">
            <a:avLst/>
          </a:prstGeom>
          <a:noFill/>
        </p:spPr>
        <p:txBody>
          <a:bodyPr wrap="squar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Altaf Raja</a:t>
            </a:r>
          </a:p>
          <a:p>
            <a:pPr algn="ctr"/>
            <a:r>
              <a:rPr lang="en-US" sz="1400" b="1" cap="none" spc="0" dirty="0">
                <a:ln w="0"/>
                <a:solidFill>
                  <a:schemeClr val="tx1"/>
                </a:solidFill>
                <a:effectLst>
                  <a:outerShdw blurRad="38100" dist="19050" dir="2700000" algn="tl" rotWithShape="0">
                    <a:schemeClr val="dk1">
                      <a:alpha val="40000"/>
                    </a:schemeClr>
                  </a:outerShdw>
                </a:effectLst>
              </a:rPr>
              <a:t>Zamil Construction India  Pvt. Ltd.</a:t>
            </a:r>
          </a:p>
          <a:p>
            <a:pPr algn="ctr"/>
            <a:r>
              <a:rPr lang="en-US" sz="1400" b="1" dirty="0">
                <a:ln w="0"/>
                <a:solidFill>
                  <a:schemeClr val="tx1"/>
                </a:solidFill>
                <a:effectLst>
                  <a:outerShdw blurRad="38100" dist="19050" dir="2700000" algn="tl" rotWithShape="0">
                    <a:schemeClr val="dk1">
                      <a:alpha val="40000"/>
                    </a:schemeClr>
                  </a:outerShdw>
                </a:effectLst>
              </a:rPr>
              <a:t>Package- 6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pic>
        <p:nvPicPr>
          <p:cNvPr id="31" name="Picture 30">
            <a:extLst>
              <a:ext uri="{FF2B5EF4-FFF2-40B4-BE49-F238E27FC236}">
                <a16:creationId xmlns="" xmlns:a16="http://schemas.microsoft.com/office/drawing/2014/main" id="{4B919007-05A1-0599-74CB-65368A51AB11}"/>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219038" y="926816"/>
            <a:ext cx="1992224" cy="1897957"/>
          </a:xfrm>
          <a:prstGeom prst="rect">
            <a:avLst/>
          </a:prstGeom>
        </p:spPr>
      </p:pic>
      <p:sp>
        <p:nvSpPr>
          <p:cNvPr id="32" name="Rectangle 31">
            <a:extLst>
              <a:ext uri="{FF2B5EF4-FFF2-40B4-BE49-F238E27FC236}">
                <a16:creationId xmlns="" xmlns:a16="http://schemas.microsoft.com/office/drawing/2014/main" id="{3F10E149-298A-2F88-E06A-371E04E13B60}"/>
              </a:ext>
            </a:extLst>
          </p:cNvPr>
          <p:cNvSpPr/>
          <p:nvPr/>
        </p:nvSpPr>
        <p:spPr>
          <a:xfrm>
            <a:off x="3581665" y="2848043"/>
            <a:ext cx="2441695" cy="800219"/>
          </a:xfrm>
          <a:prstGeom prst="rect">
            <a:avLst/>
          </a:prstGeom>
          <a:noFill/>
        </p:spPr>
        <p:txBody>
          <a:bodyPr wrap="non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Shailesh Chaurasiya</a:t>
            </a:r>
          </a:p>
          <a:p>
            <a:pPr algn="ctr"/>
            <a:r>
              <a:rPr lang="en-US" sz="1400" b="1" dirty="0">
                <a:ln w="0"/>
                <a:solidFill>
                  <a:schemeClr val="tx1"/>
                </a:solidFill>
                <a:effectLst>
                  <a:outerShdw blurRad="38100" dist="19050" dir="2700000" algn="tl" rotWithShape="0">
                    <a:schemeClr val="dk1">
                      <a:alpha val="40000"/>
                    </a:schemeClr>
                  </a:outerShdw>
                </a:effectLst>
              </a:rPr>
              <a:t>RPP Infra Project Ltd.</a:t>
            </a:r>
            <a:endParaRPr lang="en-US" sz="1400" b="1" cap="none" spc="0" dirty="0">
              <a:ln w="0"/>
              <a:solidFill>
                <a:schemeClr val="tx1"/>
              </a:solidFill>
              <a:effectLst>
                <a:outerShdw blurRad="38100" dist="19050" dir="2700000" algn="tl" rotWithShape="0">
                  <a:schemeClr val="dk1">
                    <a:alpha val="40000"/>
                  </a:schemeClr>
                </a:outerShdw>
              </a:effectLst>
            </a:endParaRPr>
          </a:p>
          <a:p>
            <a:pPr algn="ctr"/>
            <a:r>
              <a:rPr lang="en-US" sz="1400" b="1" dirty="0">
                <a:ln w="0"/>
                <a:solidFill>
                  <a:schemeClr val="tx1"/>
                </a:solidFill>
                <a:effectLst>
                  <a:outerShdw blurRad="38100" dist="19050" dir="2700000" algn="tl" rotWithShape="0">
                    <a:schemeClr val="dk1">
                      <a:alpha val="40000"/>
                    </a:schemeClr>
                  </a:outerShdw>
                </a:effectLst>
              </a:rPr>
              <a:t>Package- 4.8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sp>
        <p:nvSpPr>
          <p:cNvPr id="33" name="Rectangle 32">
            <a:extLst>
              <a:ext uri="{FF2B5EF4-FFF2-40B4-BE49-F238E27FC236}">
                <a16:creationId xmlns="" xmlns:a16="http://schemas.microsoft.com/office/drawing/2014/main" id="{C5E420B4-5285-8CFA-852C-11F25089A8FF}"/>
              </a:ext>
            </a:extLst>
          </p:cNvPr>
          <p:cNvSpPr/>
          <p:nvPr/>
        </p:nvSpPr>
        <p:spPr>
          <a:xfrm>
            <a:off x="27669" y="6306460"/>
            <a:ext cx="3025708" cy="1015663"/>
          </a:xfrm>
          <a:prstGeom prst="rect">
            <a:avLst/>
          </a:prstGeom>
          <a:noFill/>
        </p:spPr>
        <p:txBody>
          <a:bodyPr wrap="squar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Manish Singh</a:t>
            </a:r>
          </a:p>
          <a:p>
            <a:pPr algn="ctr"/>
            <a:r>
              <a:rPr lang="en-US" sz="1400" b="1" dirty="0" err="1">
                <a:ln w="0"/>
                <a:solidFill>
                  <a:schemeClr val="tx1"/>
                </a:solidFill>
                <a:effectLst>
                  <a:outerShdw blurRad="38100" dist="19050" dir="2700000" algn="tl" rotWithShape="0">
                    <a:schemeClr val="dk1">
                      <a:alpha val="40000"/>
                    </a:schemeClr>
                  </a:outerShdw>
                </a:effectLst>
              </a:rPr>
              <a:t>Chahr</a:t>
            </a:r>
            <a:r>
              <a:rPr lang="en-US" sz="1400" b="1" dirty="0">
                <a:ln w="0"/>
                <a:solidFill>
                  <a:schemeClr val="tx1"/>
                </a:solidFill>
                <a:effectLst>
                  <a:outerShdw blurRad="38100" dist="19050" dir="2700000" algn="tl" rotWithShape="0">
                    <a:schemeClr val="dk1">
                      <a:alpha val="40000"/>
                    </a:schemeClr>
                  </a:outerShdw>
                </a:effectLst>
              </a:rPr>
              <a:t> Infra Construction Private Limited, Lucknow</a:t>
            </a:r>
            <a:endParaRPr lang="en-US" sz="1400" b="1" cap="none" spc="0" dirty="0">
              <a:ln w="0"/>
              <a:solidFill>
                <a:schemeClr val="tx1"/>
              </a:solidFill>
              <a:effectLst>
                <a:outerShdw blurRad="38100" dist="19050" dir="2700000" algn="tl" rotWithShape="0">
                  <a:schemeClr val="dk1">
                    <a:alpha val="40000"/>
                  </a:schemeClr>
                </a:outerShdw>
              </a:effectLst>
            </a:endParaRPr>
          </a:p>
          <a:p>
            <a:pPr algn="ctr"/>
            <a:r>
              <a:rPr lang="en-US" sz="1400" b="1" dirty="0">
                <a:ln w="0"/>
                <a:solidFill>
                  <a:schemeClr val="tx1"/>
                </a:solidFill>
                <a:effectLst>
                  <a:outerShdw blurRad="38100" dist="19050" dir="2700000" algn="tl" rotWithShape="0">
                    <a:schemeClr val="dk1">
                      <a:alpha val="40000"/>
                    </a:schemeClr>
                  </a:outerShdw>
                </a:effectLst>
              </a:rPr>
              <a:t>Package- 4.5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sp>
        <p:nvSpPr>
          <p:cNvPr id="36" name="Rectangle 35">
            <a:extLst>
              <a:ext uri="{FF2B5EF4-FFF2-40B4-BE49-F238E27FC236}">
                <a16:creationId xmlns="" xmlns:a16="http://schemas.microsoft.com/office/drawing/2014/main" id="{6AB850FD-30FE-2E70-ECFD-49A93EDF795E}"/>
              </a:ext>
            </a:extLst>
          </p:cNvPr>
          <p:cNvSpPr/>
          <p:nvPr/>
        </p:nvSpPr>
        <p:spPr>
          <a:xfrm>
            <a:off x="3477276" y="6399223"/>
            <a:ext cx="2854428" cy="800219"/>
          </a:xfrm>
          <a:prstGeom prst="rect">
            <a:avLst/>
          </a:prstGeom>
          <a:noFill/>
        </p:spPr>
        <p:txBody>
          <a:bodyPr wrap="squar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Satish Tiwari</a:t>
            </a:r>
          </a:p>
          <a:p>
            <a:pPr algn="ctr"/>
            <a:r>
              <a:rPr lang="en-US" sz="1400" b="1" dirty="0">
                <a:ln w="0"/>
                <a:solidFill>
                  <a:schemeClr val="tx1"/>
                </a:solidFill>
                <a:effectLst>
                  <a:outerShdw blurRad="38100" dist="19050" dir="2700000" algn="tl" rotWithShape="0">
                    <a:schemeClr val="dk1">
                      <a:alpha val="40000"/>
                    </a:schemeClr>
                  </a:outerShdw>
                </a:effectLst>
              </a:rPr>
              <a:t>PRA India Pvt.</a:t>
            </a:r>
            <a:r>
              <a:rPr lang="en-US" sz="1400" b="1" cap="none" spc="0" dirty="0">
                <a:ln w="0"/>
                <a:solidFill>
                  <a:schemeClr val="tx1"/>
                </a:solidFill>
                <a:effectLst>
                  <a:outerShdw blurRad="38100" dist="19050" dir="2700000" algn="tl" rotWithShape="0">
                    <a:schemeClr val="dk1">
                      <a:alpha val="40000"/>
                    </a:schemeClr>
                  </a:outerShdw>
                </a:effectLst>
              </a:rPr>
              <a:t> Ltd.</a:t>
            </a:r>
          </a:p>
          <a:p>
            <a:pPr algn="ctr"/>
            <a:r>
              <a:rPr lang="en-US" sz="1400" b="1" dirty="0">
                <a:ln w="0"/>
                <a:solidFill>
                  <a:schemeClr val="tx1"/>
                </a:solidFill>
                <a:effectLst>
                  <a:outerShdw blurRad="38100" dist="19050" dir="2700000" algn="tl" rotWithShape="0">
                    <a:schemeClr val="dk1">
                      <a:alpha val="40000"/>
                    </a:schemeClr>
                  </a:outerShdw>
                </a:effectLst>
              </a:rPr>
              <a:t>Package- 4.2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sp>
        <p:nvSpPr>
          <p:cNvPr id="37" name="Rectangle 36">
            <a:extLst>
              <a:ext uri="{FF2B5EF4-FFF2-40B4-BE49-F238E27FC236}">
                <a16:creationId xmlns="" xmlns:a16="http://schemas.microsoft.com/office/drawing/2014/main" id="{0BB76F61-E874-B714-B981-8BFC29BC8F67}"/>
              </a:ext>
            </a:extLst>
          </p:cNvPr>
          <p:cNvSpPr/>
          <p:nvPr/>
        </p:nvSpPr>
        <p:spPr>
          <a:xfrm>
            <a:off x="6796416" y="2827355"/>
            <a:ext cx="3005033" cy="1015663"/>
          </a:xfrm>
          <a:prstGeom prst="rect">
            <a:avLst/>
          </a:prstGeom>
          <a:noFill/>
        </p:spPr>
        <p:txBody>
          <a:bodyPr wrap="squar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Amit Singh</a:t>
            </a:r>
          </a:p>
          <a:p>
            <a:pPr algn="ctr"/>
            <a:r>
              <a:rPr lang="en-US" sz="1400" b="1" dirty="0">
                <a:ln w="0"/>
                <a:solidFill>
                  <a:schemeClr val="tx1"/>
                </a:solidFill>
                <a:effectLst>
                  <a:outerShdw blurRad="38100" dist="19050" dir="2700000" algn="tl" rotWithShape="0">
                    <a:schemeClr val="dk1">
                      <a:alpha val="40000"/>
                    </a:schemeClr>
                  </a:outerShdw>
                </a:effectLst>
              </a:rPr>
              <a:t>MAA VAISHNOO INFRA VENTURE PRIVATE LIMITED</a:t>
            </a:r>
            <a:endParaRPr lang="en-US" sz="1400" b="1" cap="none" spc="0" dirty="0">
              <a:ln w="0"/>
              <a:solidFill>
                <a:schemeClr val="tx1"/>
              </a:solidFill>
              <a:effectLst>
                <a:outerShdw blurRad="38100" dist="19050" dir="2700000" algn="tl" rotWithShape="0">
                  <a:schemeClr val="dk1">
                    <a:alpha val="40000"/>
                  </a:schemeClr>
                </a:outerShdw>
              </a:effectLst>
            </a:endParaRPr>
          </a:p>
          <a:p>
            <a:pPr algn="ctr"/>
            <a:r>
              <a:rPr lang="en-US" sz="1400" b="1" dirty="0">
                <a:ln w="0"/>
                <a:solidFill>
                  <a:schemeClr val="tx1"/>
                </a:solidFill>
                <a:effectLst>
                  <a:outerShdw blurRad="38100" dist="19050" dir="2700000" algn="tl" rotWithShape="0">
                    <a:schemeClr val="dk1">
                      <a:alpha val="40000"/>
                    </a:schemeClr>
                  </a:outerShdw>
                </a:effectLst>
              </a:rPr>
              <a:t>Package- 4.8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sp>
        <p:nvSpPr>
          <p:cNvPr id="38" name="Rectangle 37">
            <a:extLst>
              <a:ext uri="{FF2B5EF4-FFF2-40B4-BE49-F238E27FC236}">
                <a16:creationId xmlns="" xmlns:a16="http://schemas.microsoft.com/office/drawing/2014/main" id="{4C8955BE-A3AD-96D2-C9FA-541A4EFFF157}"/>
              </a:ext>
            </a:extLst>
          </p:cNvPr>
          <p:cNvSpPr/>
          <p:nvPr/>
        </p:nvSpPr>
        <p:spPr>
          <a:xfrm>
            <a:off x="6967015" y="6321538"/>
            <a:ext cx="2643305" cy="800219"/>
          </a:xfrm>
          <a:prstGeom prst="rect">
            <a:avLst/>
          </a:prstGeom>
          <a:noFill/>
        </p:spPr>
        <p:txBody>
          <a:bodyPr wrap="square" lIns="91440" tIns="45720" rIns="91440" bIns="45720">
            <a:spAutoFit/>
          </a:bodyPr>
          <a:lstStyle/>
          <a:p>
            <a:pPr algn="ctr"/>
            <a:r>
              <a:rPr lang="en-US" b="1" dirty="0">
                <a:ln w="0"/>
                <a:solidFill>
                  <a:srgbClr val="002060"/>
                </a:solidFill>
                <a:effectLst>
                  <a:outerShdw blurRad="38100" dist="19050" dir="2700000" algn="tl" rotWithShape="0">
                    <a:schemeClr val="dk1">
                      <a:alpha val="40000"/>
                    </a:schemeClr>
                  </a:outerShdw>
                </a:effectLst>
              </a:rPr>
              <a:t>Krishna Datta Singh</a:t>
            </a:r>
          </a:p>
          <a:p>
            <a:pPr algn="ctr"/>
            <a:r>
              <a:rPr lang="en-US" sz="1400" b="1" dirty="0" err="1">
                <a:ln w="0"/>
                <a:solidFill>
                  <a:schemeClr val="tx1"/>
                </a:solidFill>
                <a:effectLst>
                  <a:outerShdw blurRad="38100" dist="19050" dir="2700000" algn="tl" rotWithShape="0">
                    <a:schemeClr val="dk1">
                      <a:alpha val="40000"/>
                    </a:schemeClr>
                  </a:outerShdw>
                </a:effectLst>
              </a:rPr>
              <a:t>Transrail</a:t>
            </a:r>
            <a:r>
              <a:rPr lang="en-US" sz="1400" b="1" dirty="0">
                <a:ln w="0"/>
                <a:solidFill>
                  <a:schemeClr val="tx1"/>
                </a:solidFill>
                <a:effectLst>
                  <a:outerShdw blurRad="38100" dist="19050" dir="2700000" algn="tl" rotWithShape="0">
                    <a:schemeClr val="dk1">
                      <a:alpha val="40000"/>
                    </a:schemeClr>
                  </a:outerShdw>
                </a:effectLst>
              </a:rPr>
              <a:t> Lighting Limited</a:t>
            </a:r>
            <a:endParaRPr lang="en-US" sz="1400" b="1" cap="none" spc="0" dirty="0">
              <a:ln w="0"/>
              <a:solidFill>
                <a:schemeClr val="tx1"/>
              </a:solidFill>
              <a:effectLst>
                <a:outerShdw blurRad="38100" dist="19050" dir="2700000" algn="tl" rotWithShape="0">
                  <a:schemeClr val="dk1">
                    <a:alpha val="40000"/>
                  </a:schemeClr>
                </a:outerShdw>
              </a:effectLst>
            </a:endParaRPr>
          </a:p>
          <a:p>
            <a:pPr algn="ctr"/>
            <a:r>
              <a:rPr lang="en-US" sz="1400" b="1" dirty="0">
                <a:ln w="0"/>
                <a:solidFill>
                  <a:schemeClr val="tx1"/>
                </a:solidFill>
                <a:effectLst>
                  <a:outerShdw blurRad="38100" dist="19050" dir="2700000" algn="tl" rotWithShape="0">
                    <a:schemeClr val="dk1">
                      <a:alpha val="40000"/>
                    </a:schemeClr>
                  </a:outerShdw>
                </a:effectLst>
              </a:rPr>
              <a:t>Package- 3.84 LPA</a:t>
            </a:r>
            <a:endParaRPr lang="en-US" sz="1400" b="1" cap="none" spc="0" dirty="0">
              <a:ln w="0"/>
              <a:solidFill>
                <a:schemeClr val="tx1"/>
              </a:solidFill>
              <a:effectLst>
                <a:outerShdw blurRad="38100" dist="19050" dir="2700000" algn="tl" rotWithShape="0">
                  <a:schemeClr val="dk1">
                    <a:alpha val="40000"/>
                  </a:schemeClr>
                </a:outerShdw>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307363" y="1712107"/>
            <a:ext cx="3146328" cy="3153079"/>
          </a:xfrm>
          <a:prstGeom prst="rect">
            <a:avLst/>
          </a:prstGeom>
        </p:spPr>
      </p:pic>
      <p:sp>
        <p:nvSpPr>
          <p:cNvPr id="5" name="object 5"/>
          <p:cNvSpPr txBox="1">
            <a:spLocks noGrp="1"/>
          </p:cNvSpPr>
          <p:nvPr>
            <p:ph type="title"/>
          </p:nvPr>
        </p:nvSpPr>
        <p:spPr>
          <a:xfrm>
            <a:off x="170893" y="-59727"/>
            <a:ext cx="9411813" cy="1202727"/>
          </a:xfrm>
          <a:prstGeom prst="rect">
            <a:avLst/>
          </a:prstGeom>
        </p:spPr>
        <p:txBody>
          <a:bodyPr vert="horz" wrap="square" lIns="0" tIns="185255" rIns="0" bIns="0" rtlCol="0">
            <a:spAutoFit/>
          </a:bodyPr>
          <a:lstStyle/>
          <a:p>
            <a:pPr marL="228600" algn="ctr">
              <a:lnSpc>
                <a:spcPct val="100000"/>
              </a:lnSpc>
              <a:spcBef>
                <a:spcPts val="115"/>
              </a:spcBef>
            </a:pPr>
            <a:r>
              <a:rPr sz="6600" spc="-125" dirty="0">
                <a:solidFill>
                  <a:srgbClr val="C00000"/>
                </a:solidFill>
              </a:rPr>
              <a:t>Our</a:t>
            </a:r>
            <a:r>
              <a:rPr sz="6600" spc="-484" dirty="0">
                <a:solidFill>
                  <a:srgbClr val="C00000"/>
                </a:solidFill>
              </a:rPr>
              <a:t> </a:t>
            </a:r>
            <a:r>
              <a:rPr sz="6600" spc="130" dirty="0">
                <a:solidFill>
                  <a:srgbClr val="C00000"/>
                </a:solidFill>
              </a:rPr>
              <a:t>Inspiration</a:t>
            </a:r>
            <a:endParaRPr sz="6600" dirty="0">
              <a:solidFill>
                <a:srgbClr val="C00000"/>
              </a:solidFill>
            </a:endParaRPr>
          </a:p>
        </p:txBody>
      </p:sp>
      <p:sp>
        <p:nvSpPr>
          <p:cNvPr id="6" name="object 6"/>
          <p:cNvSpPr txBox="1"/>
          <p:nvPr/>
        </p:nvSpPr>
        <p:spPr>
          <a:xfrm>
            <a:off x="577293" y="4926848"/>
            <a:ext cx="8599170" cy="2101850"/>
          </a:xfrm>
          <a:prstGeom prst="rect">
            <a:avLst/>
          </a:prstGeom>
        </p:spPr>
        <p:txBody>
          <a:bodyPr vert="horz" wrap="square" lIns="0" tIns="170815" rIns="0" bIns="0" rtlCol="0">
            <a:spAutoFit/>
          </a:bodyPr>
          <a:lstStyle/>
          <a:p>
            <a:pPr algn="ctr">
              <a:lnSpc>
                <a:spcPct val="100000"/>
              </a:lnSpc>
              <a:spcBef>
                <a:spcPts val="1345"/>
              </a:spcBef>
            </a:pPr>
            <a:r>
              <a:rPr sz="2850" b="1" dirty="0">
                <a:solidFill>
                  <a:srgbClr val="BD0F0D"/>
                </a:solidFill>
                <a:latin typeface="Cambria"/>
                <a:cs typeface="Cambria"/>
              </a:rPr>
              <a:t>[</a:t>
            </a:r>
            <a:r>
              <a:rPr sz="2850" b="1" spc="150" dirty="0">
                <a:solidFill>
                  <a:srgbClr val="BD0F0D"/>
                </a:solidFill>
                <a:latin typeface="Cambria"/>
                <a:cs typeface="Cambria"/>
              </a:rPr>
              <a:t> </a:t>
            </a:r>
            <a:r>
              <a:rPr sz="2850" b="1" dirty="0">
                <a:solidFill>
                  <a:srgbClr val="BD0F0D"/>
                </a:solidFill>
                <a:latin typeface="Cambria"/>
                <a:cs typeface="Cambria"/>
              </a:rPr>
              <a:t>Late.</a:t>
            </a:r>
            <a:r>
              <a:rPr sz="2850" b="1" spc="150" dirty="0">
                <a:solidFill>
                  <a:srgbClr val="BD0F0D"/>
                </a:solidFill>
                <a:latin typeface="Cambria"/>
                <a:cs typeface="Cambria"/>
              </a:rPr>
              <a:t> </a:t>
            </a:r>
            <a:r>
              <a:rPr lang="en-US" sz="2850" b="1" spc="150" dirty="0">
                <a:solidFill>
                  <a:srgbClr val="BD0F0D"/>
                </a:solidFill>
                <a:latin typeface="Cambria"/>
                <a:cs typeface="Cambria"/>
              </a:rPr>
              <a:t>Shri </a:t>
            </a:r>
            <a:r>
              <a:rPr sz="2850" b="1" dirty="0">
                <a:solidFill>
                  <a:srgbClr val="BD0F0D"/>
                </a:solidFill>
                <a:latin typeface="Cambria"/>
                <a:cs typeface="Cambria"/>
              </a:rPr>
              <a:t>Babu</a:t>
            </a:r>
            <a:r>
              <a:rPr sz="2850" b="1" spc="150" dirty="0">
                <a:solidFill>
                  <a:srgbClr val="BD0F0D"/>
                </a:solidFill>
                <a:latin typeface="Cambria"/>
                <a:cs typeface="Cambria"/>
              </a:rPr>
              <a:t> </a:t>
            </a:r>
            <a:r>
              <a:rPr sz="2850" b="1" spc="60" dirty="0">
                <a:solidFill>
                  <a:srgbClr val="BD0F0D"/>
                </a:solidFill>
                <a:latin typeface="Cambria"/>
                <a:cs typeface="Cambria"/>
              </a:rPr>
              <a:t>Sunder</a:t>
            </a:r>
            <a:r>
              <a:rPr sz="2850" b="1" spc="150" dirty="0">
                <a:solidFill>
                  <a:srgbClr val="BD0F0D"/>
                </a:solidFill>
                <a:latin typeface="Cambria"/>
                <a:cs typeface="Cambria"/>
              </a:rPr>
              <a:t> </a:t>
            </a:r>
            <a:r>
              <a:rPr sz="2850" b="1" spc="90" dirty="0">
                <a:solidFill>
                  <a:srgbClr val="BD0F0D"/>
                </a:solidFill>
                <a:latin typeface="Cambria"/>
                <a:cs typeface="Cambria"/>
              </a:rPr>
              <a:t>Singh</a:t>
            </a:r>
            <a:r>
              <a:rPr lang="en-US" sz="2850" b="1" spc="90" dirty="0">
                <a:solidFill>
                  <a:srgbClr val="BD0F0D"/>
                </a:solidFill>
                <a:latin typeface="Cambria"/>
                <a:cs typeface="Cambria"/>
              </a:rPr>
              <a:t> Ji</a:t>
            </a:r>
            <a:r>
              <a:rPr sz="2850" b="1" spc="150" dirty="0">
                <a:solidFill>
                  <a:srgbClr val="BD0F0D"/>
                </a:solidFill>
                <a:latin typeface="Cambria"/>
                <a:cs typeface="Cambria"/>
              </a:rPr>
              <a:t> </a:t>
            </a:r>
            <a:r>
              <a:rPr sz="2850" b="1" spc="-50" dirty="0">
                <a:solidFill>
                  <a:srgbClr val="BD0F0D"/>
                </a:solidFill>
                <a:latin typeface="Cambria"/>
                <a:cs typeface="Cambria"/>
              </a:rPr>
              <a:t>]</a:t>
            </a:r>
            <a:endParaRPr sz="2850" dirty="0">
              <a:latin typeface="Cambria"/>
              <a:cs typeface="Cambria"/>
            </a:endParaRPr>
          </a:p>
          <a:p>
            <a:pPr marL="12700" marR="5080" algn="ctr">
              <a:lnSpc>
                <a:spcPct val="117800"/>
              </a:lnSpc>
              <a:spcBef>
                <a:spcPts val="645"/>
              </a:spcBef>
            </a:pPr>
            <a:r>
              <a:rPr sz="2600" b="1" dirty="0">
                <a:solidFill>
                  <a:srgbClr val="12131B"/>
                </a:solidFill>
                <a:latin typeface="Arial"/>
                <a:cs typeface="Arial"/>
              </a:rPr>
              <a:t>Our</a:t>
            </a:r>
            <a:r>
              <a:rPr sz="2600" b="1" spc="45" dirty="0">
                <a:solidFill>
                  <a:srgbClr val="12131B"/>
                </a:solidFill>
                <a:latin typeface="Arial"/>
                <a:cs typeface="Arial"/>
              </a:rPr>
              <a:t> </a:t>
            </a:r>
            <a:r>
              <a:rPr sz="2600" b="1" dirty="0">
                <a:solidFill>
                  <a:srgbClr val="12131B"/>
                </a:solidFill>
                <a:latin typeface="Arial"/>
                <a:cs typeface="Arial"/>
              </a:rPr>
              <a:t>efforts</a:t>
            </a:r>
            <a:r>
              <a:rPr sz="2600" b="1" spc="50" dirty="0">
                <a:solidFill>
                  <a:srgbClr val="12131B"/>
                </a:solidFill>
                <a:latin typeface="Arial"/>
                <a:cs typeface="Arial"/>
              </a:rPr>
              <a:t> </a:t>
            </a:r>
            <a:r>
              <a:rPr sz="2600" b="1" dirty="0">
                <a:solidFill>
                  <a:srgbClr val="12131B"/>
                </a:solidFill>
                <a:latin typeface="Arial"/>
                <a:cs typeface="Arial"/>
              </a:rPr>
              <a:t>in</a:t>
            </a:r>
            <a:r>
              <a:rPr sz="2600" b="1" spc="50" dirty="0">
                <a:solidFill>
                  <a:srgbClr val="12131B"/>
                </a:solidFill>
                <a:latin typeface="Arial"/>
                <a:cs typeface="Arial"/>
              </a:rPr>
              <a:t> </a:t>
            </a:r>
            <a:r>
              <a:rPr sz="2600" b="1" dirty="0">
                <a:solidFill>
                  <a:srgbClr val="12131B"/>
                </a:solidFill>
                <a:latin typeface="Arial"/>
                <a:cs typeface="Arial"/>
              </a:rPr>
              <a:t>the</a:t>
            </a:r>
            <a:r>
              <a:rPr sz="2600" b="1" spc="50" dirty="0">
                <a:solidFill>
                  <a:srgbClr val="12131B"/>
                </a:solidFill>
                <a:latin typeface="Arial"/>
                <a:cs typeface="Arial"/>
              </a:rPr>
              <a:t> </a:t>
            </a:r>
            <a:r>
              <a:rPr sz="2600" b="1" dirty="0">
                <a:solidFill>
                  <a:srgbClr val="12131B"/>
                </a:solidFill>
                <a:latin typeface="Arial"/>
                <a:cs typeface="Arial"/>
              </a:rPr>
              <a:t>laying</a:t>
            </a:r>
            <a:r>
              <a:rPr sz="2600" b="1" spc="45" dirty="0">
                <a:solidFill>
                  <a:srgbClr val="12131B"/>
                </a:solidFill>
                <a:latin typeface="Arial"/>
                <a:cs typeface="Arial"/>
              </a:rPr>
              <a:t> </a:t>
            </a:r>
            <a:r>
              <a:rPr sz="2600" b="1" dirty="0">
                <a:solidFill>
                  <a:srgbClr val="12131B"/>
                </a:solidFill>
                <a:latin typeface="Arial"/>
                <a:cs typeface="Arial"/>
              </a:rPr>
              <a:t>foundation</a:t>
            </a:r>
            <a:r>
              <a:rPr sz="2600" b="1" spc="50" dirty="0">
                <a:solidFill>
                  <a:srgbClr val="12131B"/>
                </a:solidFill>
                <a:latin typeface="Arial"/>
                <a:cs typeface="Arial"/>
              </a:rPr>
              <a:t> </a:t>
            </a:r>
            <a:r>
              <a:rPr sz="2600" b="1" dirty="0">
                <a:solidFill>
                  <a:srgbClr val="12131B"/>
                </a:solidFill>
                <a:latin typeface="Arial"/>
                <a:cs typeface="Arial"/>
              </a:rPr>
              <a:t>of</a:t>
            </a:r>
            <a:r>
              <a:rPr sz="2600" b="1" spc="50" dirty="0">
                <a:solidFill>
                  <a:srgbClr val="12131B"/>
                </a:solidFill>
                <a:latin typeface="Arial"/>
                <a:cs typeface="Arial"/>
              </a:rPr>
              <a:t> </a:t>
            </a:r>
            <a:r>
              <a:rPr sz="2600" b="1" dirty="0">
                <a:solidFill>
                  <a:srgbClr val="12131B"/>
                </a:solidFill>
                <a:latin typeface="Arial"/>
                <a:cs typeface="Arial"/>
              </a:rPr>
              <a:t>“Babu</a:t>
            </a:r>
            <a:r>
              <a:rPr sz="2600" b="1" spc="50" dirty="0">
                <a:solidFill>
                  <a:srgbClr val="12131B"/>
                </a:solidFill>
                <a:latin typeface="Arial"/>
                <a:cs typeface="Arial"/>
              </a:rPr>
              <a:t> </a:t>
            </a:r>
            <a:r>
              <a:rPr sz="2600" b="1" spc="-10" dirty="0">
                <a:solidFill>
                  <a:srgbClr val="12131B"/>
                </a:solidFill>
                <a:latin typeface="Arial"/>
                <a:cs typeface="Arial"/>
              </a:rPr>
              <a:t>Sunder </a:t>
            </a:r>
            <a:r>
              <a:rPr sz="2600" b="1" dirty="0">
                <a:solidFill>
                  <a:srgbClr val="12131B"/>
                </a:solidFill>
                <a:latin typeface="Arial"/>
                <a:cs typeface="Arial"/>
              </a:rPr>
              <a:t>Singh</a:t>
            </a:r>
            <a:r>
              <a:rPr sz="2600" b="1" spc="65" dirty="0">
                <a:solidFill>
                  <a:srgbClr val="12131B"/>
                </a:solidFill>
                <a:latin typeface="Arial"/>
                <a:cs typeface="Arial"/>
              </a:rPr>
              <a:t> </a:t>
            </a:r>
            <a:r>
              <a:rPr sz="2600" b="1" dirty="0">
                <a:solidFill>
                  <a:srgbClr val="12131B"/>
                </a:solidFill>
                <a:latin typeface="Arial"/>
                <a:cs typeface="Arial"/>
              </a:rPr>
              <a:t>Institute</a:t>
            </a:r>
            <a:r>
              <a:rPr sz="2600" b="1" spc="65" dirty="0">
                <a:solidFill>
                  <a:srgbClr val="12131B"/>
                </a:solidFill>
                <a:latin typeface="Arial"/>
                <a:cs typeface="Arial"/>
              </a:rPr>
              <a:t> </a:t>
            </a:r>
            <a:r>
              <a:rPr sz="2600" b="1" dirty="0">
                <a:solidFill>
                  <a:srgbClr val="12131B"/>
                </a:solidFill>
                <a:latin typeface="Arial"/>
                <a:cs typeface="Arial"/>
              </a:rPr>
              <a:t>of</a:t>
            </a:r>
            <a:r>
              <a:rPr sz="2600" b="1" spc="65" dirty="0">
                <a:solidFill>
                  <a:srgbClr val="12131B"/>
                </a:solidFill>
                <a:latin typeface="Arial"/>
                <a:cs typeface="Arial"/>
              </a:rPr>
              <a:t> </a:t>
            </a:r>
            <a:r>
              <a:rPr sz="2600" b="1" dirty="0">
                <a:solidFill>
                  <a:srgbClr val="12131B"/>
                </a:solidFill>
                <a:latin typeface="Arial"/>
                <a:cs typeface="Arial"/>
              </a:rPr>
              <a:t>Technology</a:t>
            </a:r>
            <a:r>
              <a:rPr sz="2600" b="1" spc="65" dirty="0">
                <a:solidFill>
                  <a:srgbClr val="12131B"/>
                </a:solidFill>
                <a:latin typeface="Arial"/>
                <a:cs typeface="Arial"/>
              </a:rPr>
              <a:t> </a:t>
            </a:r>
            <a:r>
              <a:rPr sz="2600" b="1" dirty="0">
                <a:solidFill>
                  <a:srgbClr val="12131B"/>
                </a:solidFill>
                <a:latin typeface="Arial"/>
                <a:cs typeface="Arial"/>
              </a:rPr>
              <a:t>and</a:t>
            </a:r>
            <a:r>
              <a:rPr sz="2600" b="1" spc="65" dirty="0">
                <a:solidFill>
                  <a:srgbClr val="12131B"/>
                </a:solidFill>
                <a:latin typeface="Arial"/>
                <a:cs typeface="Arial"/>
              </a:rPr>
              <a:t> </a:t>
            </a:r>
            <a:r>
              <a:rPr sz="2600" b="1" dirty="0">
                <a:solidFill>
                  <a:srgbClr val="12131B"/>
                </a:solidFill>
                <a:latin typeface="Arial"/>
                <a:cs typeface="Arial"/>
              </a:rPr>
              <a:t>Management”</a:t>
            </a:r>
            <a:r>
              <a:rPr sz="2600" b="1" spc="65" dirty="0">
                <a:solidFill>
                  <a:srgbClr val="12131B"/>
                </a:solidFill>
                <a:latin typeface="Arial"/>
                <a:cs typeface="Arial"/>
              </a:rPr>
              <a:t> </a:t>
            </a:r>
            <a:r>
              <a:rPr lang="en-US" sz="2600" b="1" spc="65" dirty="0">
                <a:solidFill>
                  <a:srgbClr val="12131B"/>
                </a:solidFill>
                <a:latin typeface="Arial"/>
                <a:cs typeface="Arial"/>
              </a:rPr>
              <a:t>is</a:t>
            </a:r>
            <a:r>
              <a:rPr sz="2600" b="1" spc="65" dirty="0">
                <a:solidFill>
                  <a:srgbClr val="12131B"/>
                </a:solidFill>
                <a:latin typeface="Arial"/>
                <a:cs typeface="Arial"/>
              </a:rPr>
              <a:t> </a:t>
            </a:r>
            <a:r>
              <a:rPr sz="2600" b="1" spc="-50" dirty="0">
                <a:solidFill>
                  <a:srgbClr val="12131B"/>
                </a:solidFill>
                <a:latin typeface="Arial"/>
                <a:cs typeface="Arial"/>
              </a:rPr>
              <a:t>a </a:t>
            </a:r>
            <a:r>
              <a:rPr sz="2600" b="1" dirty="0">
                <a:solidFill>
                  <a:srgbClr val="12131B"/>
                </a:solidFill>
                <a:latin typeface="Arial"/>
                <a:cs typeface="Arial"/>
              </a:rPr>
              <a:t>continuation</a:t>
            </a:r>
            <a:r>
              <a:rPr sz="2600" b="1" spc="50" dirty="0">
                <a:solidFill>
                  <a:srgbClr val="12131B"/>
                </a:solidFill>
                <a:latin typeface="Arial"/>
                <a:cs typeface="Arial"/>
              </a:rPr>
              <a:t> </a:t>
            </a:r>
            <a:r>
              <a:rPr sz="2600" b="1" dirty="0">
                <a:solidFill>
                  <a:srgbClr val="12131B"/>
                </a:solidFill>
                <a:latin typeface="Arial"/>
                <a:cs typeface="Arial"/>
              </a:rPr>
              <a:t>of</a:t>
            </a:r>
            <a:r>
              <a:rPr sz="2600" b="1" spc="55" dirty="0">
                <a:solidFill>
                  <a:srgbClr val="12131B"/>
                </a:solidFill>
                <a:latin typeface="Arial"/>
                <a:cs typeface="Arial"/>
              </a:rPr>
              <a:t> </a:t>
            </a:r>
            <a:r>
              <a:rPr sz="2600" b="1" dirty="0">
                <a:solidFill>
                  <a:srgbClr val="12131B"/>
                </a:solidFill>
                <a:latin typeface="Arial"/>
                <a:cs typeface="Arial"/>
              </a:rPr>
              <a:t>his</a:t>
            </a:r>
            <a:r>
              <a:rPr sz="2600" b="1" spc="55" dirty="0">
                <a:solidFill>
                  <a:srgbClr val="12131B"/>
                </a:solidFill>
                <a:latin typeface="Arial"/>
                <a:cs typeface="Arial"/>
              </a:rPr>
              <a:t> </a:t>
            </a:r>
            <a:r>
              <a:rPr sz="2600" b="1" dirty="0">
                <a:solidFill>
                  <a:srgbClr val="12131B"/>
                </a:solidFill>
                <a:latin typeface="Arial"/>
                <a:cs typeface="Arial"/>
              </a:rPr>
              <a:t>dream</a:t>
            </a:r>
            <a:r>
              <a:rPr sz="2600" b="1" spc="50" dirty="0">
                <a:solidFill>
                  <a:srgbClr val="12131B"/>
                </a:solidFill>
                <a:latin typeface="Arial"/>
                <a:cs typeface="Arial"/>
              </a:rPr>
              <a:t> </a:t>
            </a:r>
            <a:r>
              <a:rPr sz="2600" b="1" dirty="0">
                <a:solidFill>
                  <a:srgbClr val="12131B"/>
                </a:solidFill>
                <a:latin typeface="Arial"/>
                <a:cs typeface="Arial"/>
              </a:rPr>
              <a:t>and</a:t>
            </a:r>
            <a:r>
              <a:rPr sz="2600" b="1" spc="55" dirty="0">
                <a:solidFill>
                  <a:srgbClr val="12131B"/>
                </a:solidFill>
                <a:latin typeface="Arial"/>
                <a:cs typeface="Arial"/>
              </a:rPr>
              <a:t> </a:t>
            </a:r>
            <a:r>
              <a:rPr sz="2600" b="1" spc="-10" dirty="0">
                <a:solidFill>
                  <a:srgbClr val="12131B"/>
                </a:solidFill>
                <a:latin typeface="Arial"/>
                <a:cs typeface="Arial"/>
              </a:rPr>
              <a:t>vision</a:t>
            </a:r>
            <a:endParaRPr sz="2600" dirty="0">
              <a:latin typeface="Arial"/>
              <a:cs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4899959-94EB-663A-64AA-C57A7F07EB5C}"/>
              </a:ext>
            </a:extLst>
          </p:cNvPr>
          <p:cNvSpPr>
            <a:spLocks noGrp="1"/>
          </p:cNvSpPr>
          <p:nvPr>
            <p:ph type="ctrTitle"/>
          </p:nvPr>
        </p:nvSpPr>
        <p:spPr>
          <a:xfrm>
            <a:off x="68580" y="-1"/>
            <a:ext cx="9651344" cy="583849"/>
          </a:xfrm>
        </p:spPr>
        <p:txBody>
          <a:bodyPr>
            <a:noAutofit/>
          </a:bodyPr>
          <a:lstStyle/>
          <a:p>
            <a:pPr algn="ctr"/>
            <a:r>
              <a:rPr lang="en-US" sz="2320" dirty="0">
                <a:solidFill>
                  <a:srgbClr val="C00000"/>
                </a:solidFill>
              </a:rPr>
              <a:t>Babu Sunder Singh Institute of Technology &amp; Management, Lucknow</a:t>
            </a:r>
            <a:endParaRPr lang="en-IN" sz="2320" dirty="0">
              <a:solidFill>
                <a:srgbClr val="C00000"/>
              </a:solidFill>
            </a:endParaRPr>
          </a:p>
        </p:txBody>
      </p:sp>
      <p:sp>
        <p:nvSpPr>
          <p:cNvPr id="4" name="Rectangle 3">
            <a:extLst>
              <a:ext uri="{FF2B5EF4-FFF2-40B4-BE49-F238E27FC236}">
                <a16:creationId xmlns="" xmlns:a16="http://schemas.microsoft.com/office/drawing/2014/main" id="{12B58232-6141-78B1-7E6F-3B8671D01987}"/>
              </a:ext>
            </a:extLst>
          </p:cNvPr>
          <p:cNvSpPr/>
          <p:nvPr/>
        </p:nvSpPr>
        <p:spPr>
          <a:xfrm>
            <a:off x="4076252" y="664304"/>
            <a:ext cx="1199304" cy="369332"/>
          </a:xfrm>
          <a:prstGeom prst="rect">
            <a:avLst/>
          </a:prstGeom>
          <a:noFill/>
        </p:spPr>
        <p:txBody>
          <a:bodyPr wrap="none" lIns="73152" tIns="36576" rIns="73152" bIns="36576">
            <a:spAutoFit/>
          </a:bodyPr>
          <a:lstStyle/>
          <a:p>
            <a:pPr algn="ctr"/>
            <a:r>
              <a:rPr lang="en-US" sz="1920" b="1" i="1" dirty="0">
                <a:ln w="12700" cmpd="sng">
                  <a:solidFill>
                    <a:schemeClr val="accent4"/>
                  </a:solidFill>
                  <a:prstDash val="solid"/>
                </a:ln>
                <a:solidFill>
                  <a:srgbClr val="00B050"/>
                </a:solidFill>
              </a:rPr>
              <a:t>Heartiest</a:t>
            </a:r>
          </a:p>
        </p:txBody>
      </p:sp>
      <p:sp>
        <p:nvSpPr>
          <p:cNvPr id="5" name="Rectangle 4">
            <a:extLst>
              <a:ext uri="{FF2B5EF4-FFF2-40B4-BE49-F238E27FC236}">
                <a16:creationId xmlns="" xmlns:a16="http://schemas.microsoft.com/office/drawing/2014/main" id="{73A960D0-953C-5F6D-52DA-5D14073341BF}"/>
              </a:ext>
            </a:extLst>
          </p:cNvPr>
          <p:cNvSpPr/>
          <p:nvPr/>
        </p:nvSpPr>
        <p:spPr>
          <a:xfrm>
            <a:off x="3270059" y="908889"/>
            <a:ext cx="2664447" cy="467820"/>
          </a:xfrm>
          <a:prstGeom prst="rect">
            <a:avLst/>
          </a:prstGeom>
          <a:noFill/>
        </p:spPr>
        <p:txBody>
          <a:bodyPr wrap="none" lIns="73152" tIns="36576" rIns="73152" bIns="36576">
            <a:spAutoFit/>
            <a:scene3d>
              <a:camera prst="orthographicFront"/>
              <a:lightRig rig="soft" dir="t">
                <a:rot lat="0" lon="0" rev="15600000"/>
              </a:lightRig>
            </a:scene3d>
            <a:sp3d extrusionH="57150" prstMaterial="softEdge">
              <a:bevelT w="25400" h="38100"/>
            </a:sp3d>
          </a:bodyPr>
          <a:lstStyle/>
          <a:p>
            <a:pPr algn="ctr"/>
            <a:r>
              <a:rPr lang="en-US" sz="2560" b="1" i="1" dirty="0">
                <a:ln/>
                <a:solidFill>
                  <a:srgbClr val="7C4652"/>
                </a:solidFill>
              </a:rPr>
              <a:t>Congratulations</a:t>
            </a:r>
          </a:p>
        </p:txBody>
      </p:sp>
      <p:sp>
        <p:nvSpPr>
          <p:cNvPr id="6" name="TextBox 5">
            <a:extLst>
              <a:ext uri="{FF2B5EF4-FFF2-40B4-BE49-F238E27FC236}">
                <a16:creationId xmlns="" xmlns:a16="http://schemas.microsoft.com/office/drawing/2014/main" id="{7E6398A6-B903-5F1A-4897-8CD41DA5F8F1}"/>
              </a:ext>
            </a:extLst>
          </p:cNvPr>
          <p:cNvSpPr txBox="1"/>
          <p:nvPr/>
        </p:nvSpPr>
        <p:spPr>
          <a:xfrm>
            <a:off x="330364" y="1828521"/>
            <a:ext cx="184731" cy="369332"/>
          </a:xfrm>
          <a:prstGeom prst="rect">
            <a:avLst/>
          </a:prstGeom>
          <a:noFill/>
        </p:spPr>
        <p:txBody>
          <a:bodyPr wrap="none" rtlCol="0">
            <a:spAutoFit/>
          </a:bodyPr>
          <a:lstStyle/>
          <a:p>
            <a:endParaRPr lang="en-IN" dirty="0"/>
          </a:p>
        </p:txBody>
      </p:sp>
      <p:sp>
        <p:nvSpPr>
          <p:cNvPr id="11" name="Rectangle 10">
            <a:extLst>
              <a:ext uri="{FF2B5EF4-FFF2-40B4-BE49-F238E27FC236}">
                <a16:creationId xmlns="" xmlns:a16="http://schemas.microsoft.com/office/drawing/2014/main" id="{EF9268AA-3B6F-9CB1-3D17-C9A98C9B244F}"/>
              </a:ext>
            </a:extLst>
          </p:cNvPr>
          <p:cNvSpPr/>
          <p:nvPr/>
        </p:nvSpPr>
        <p:spPr>
          <a:xfrm>
            <a:off x="68580" y="1893417"/>
            <a:ext cx="8999220" cy="714042"/>
          </a:xfrm>
          <a:prstGeom prst="rect">
            <a:avLst/>
          </a:prstGeom>
          <a:noFill/>
        </p:spPr>
        <p:txBody>
          <a:bodyPr wrap="square" lIns="73152" tIns="36576" rIns="73152" bIns="36576">
            <a:spAutoFit/>
          </a:bodyPr>
          <a:lstStyle/>
          <a:p>
            <a:pPr algn="ctr"/>
            <a:r>
              <a:rPr lang="en-US" sz="1920" b="1" dirty="0">
                <a:ln w="22225">
                  <a:solidFill>
                    <a:schemeClr val="accent2"/>
                  </a:solidFill>
                  <a:prstDash val="solid"/>
                </a:ln>
                <a:solidFill>
                  <a:schemeClr val="tx1"/>
                </a:solidFill>
              </a:rPr>
              <a:t>In</a:t>
            </a:r>
          </a:p>
          <a:p>
            <a:pPr algn="ctr"/>
            <a:r>
              <a:rPr lang="en-US" sz="2240" b="1" dirty="0">
                <a:ln w="22225">
                  <a:solidFill>
                    <a:schemeClr val="accent2"/>
                  </a:solidFill>
                  <a:prstDash val="solid"/>
                </a:ln>
                <a:solidFill>
                  <a:srgbClr val="FF0000"/>
                </a:solidFill>
              </a:rPr>
              <a:t>CORRTECH INTERNATIONAL PVT. LTD</a:t>
            </a:r>
          </a:p>
        </p:txBody>
      </p:sp>
      <p:pic>
        <p:nvPicPr>
          <p:cNvPr id="14" name="Picture 13">
            <a:extLst>
              <a:ext uri="{FF2B5EF4-FFF2-40B4-BE49-F238E27FC236}">
                <a16:creationId xmlns="" xmlns:a16="http://schemas.microsoft.com/office/drawing/2014/main" id="{272DB729-0641-7128-E1CB-4D696C2C5328}"/>
              </a:ext>
            </a:extLst>
          </p:cNvPr>
          <p:cNvPicPr>
            <a:picLocks noChangeAspect="1"/>
          </p:cNvPicPr>
          <p:nvPr/>
        </p:nvPicPr>
        <p:blipFill>
          <a:blip r:embed="rId2" cstate="print">
            <a:extLst>
              <a:ext uri="{28A0092B-C50C-407E-A947-70E740481C1C}">
                <a14:useLocalDpi xmlns="" xmlns:a14="http://schemas.microsoft.com/office/drawing/2010/main" val="0"/>
              </a:ext>
            </a:extLst>
          </a:blip>
          <a:stretch>
            <a:fillRect/>
          </a:stretch>
        </p:blipFill>
        <p:spPr>
          <a:xfrm>
            <a:off x="5275556" y="5237340"/>
            <a:ext cx="1490514" cy="1617972"/>
          </a:xfrm>
          <a:prstGeom prst="rect">
            <a:avLst/>
          </a:prstGeom>
        </p:spPr>
      </p:pic>
      <p:pic>
        <p:nvPicPr>
          <p:cNvPr id="16" name="Picture 15">
            <a:extLst>
              <a:ext uri="{FF2B5EF4-FFF2-40B4-BE49-F238E27FC236}">
                <a16:creationId xmlns="" xmlns:a16="http://schemas.microsoft.com/office/drawing/2014/main" id="{6EEFAE96-7F55-78F6-64E2-FDE0887B306D}"/>
              </a:ext>
            </a:extLst>
          </p:cNvPr>
          <p:cNvPicPr>
            <a:picLocks noChangeAspect="1"/>
          </p:cNvPicPr>
          <p:nvPr/>
        </p:nvPicPr>
        <p:blipFill>
          <a:blip r:embed="rId3" cstate="print">
            <a:extLst>
              <a:ext uri="{28A0092B-C50C-407E-A947-70E740481C1C}">
                <a14:useLocalDpi xmlns="" xmlns:a14="http://schemas.microsoft.com/office/drawing/2010/main" val="0"/>
              </a:ext>
            </a:extLst>
          </a:blip>
          <a:stretch>
            <a:fillRect/>
          </a:stretch>
        </p:blipFill>
        <p:spPr>
          <a:xfrm>
            <a:off x="406660" y="3331987"/>
            <a:ext cx="1879340" cy="1434715"/>
          </a:xfrm>
          <a:prstGeom prst="rect">
            <a:avLst/>
          </a:prstGeom>
        </p:spPr>
      </p:pic>
      <p:pic>
        <p:nvPicPr>
          <p:cNvPr id="18" name="Picture 17">
            <a:extLst>
              <a:ext uri="{FF2B5EF4-FFF2-40B4-BE49-F238E27FC236}">
                <a16:creationId xmlns="" xmlns:a16="http://schemas.microsoft.com/office/drawing/2014/main" id="{2E8616C5-2BB0-FF9D-8951-42C07241D343}"/>
              </a:ext>
            </a:extLst>
          </p:cNvPr>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5160521" y="3363194"/>
            <a:ext cx="1585965" cy="1344548"/>
          </a:xfrm>
          <a:prstGeom prst="rect">
            <a:avLst/>
          </a:prstGeom>
        </p:spPr>
      </p:pic>
      <p:pic>
        <p:nvPicPr>
          <p:cNvPr id="24" name="Picture 23">
            <a:extLst>
              <a:ext uri="{FF2B5EF4-FFF2-40B4-BE49-F238E27FC236}">
                <a16:creationId xmlns="" xmlns:a16="http://schemas.microsoft.com/office/drawing/2014/main" id="{81C5552B-E7E5-22BD-89F1-1F70A1FBAC4A}"/>
              </a:ext>
            </a:extLst>
          </p:cNvPr>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7386820" y="5237341"/>
            <a:ext cx="1528579" cy="1544458"/>
          </a:xfrm>
          <a:prstGeom prst="rect">
            <a:avLst/>
          </a:prstGeom>
        </p:spPr>
      </p:pic>
      <p:pic>
        <p:nvPicPr>
          <p:cNvPr id="28" name="Picture 27">
            <a:extLst>
              <a:ext uri="{FF2B5EF4-FFF2-40B4-BE49-F238E27FC236}">
                <a16:creationId xmlns="" xmlns:a16="http://schemas.microsoft.com/office/drawing/2014/main" id="{6D7C366D-999F-C7B0-3F1B-D3E57F25851C}"/>
              </a:ext>
            </a:extLst>
          </p:cNvPr>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2890708" y="5325024"/>
            <a:ext cx="1626834" cy="1530288"/>
          </a:xfrm>
          <a:prstGeom prst="rect">
            <a:avLst/>
          </a:prstGeom>
        </p:spPr>
      </p:pic>
      <p:pic>
        <p:nvPicPr>
          <p:cNvPr id="29" name="Picture 28">
            <a:extLst>
              <a:ext uri="{FF2B5EF4-FFF2-40B4-BE49-F238E27FC236}">
                <a16:creationId xmlns="" xmlns:a16="http://schemas.microsoft.com/office/drawing/2014/main" id="{64766021-BC5D-8E91-1448-5981E8BCDB9E}"/>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2823460" y="3331987"/>
            <a:ext cx="1585966" cy="1424476"/>
          </a:xfrm>
          <a:prstGeom prst="rect">
            <a:avLst/>
          </a:prstGeom>
        </p:spPr>
      </p:pic>
      <p:pic>
        <p:nvPicPr>
          <p:cNvPr id="31" name="Picture 30">
            <a:extLst>
              <a:ext uri="{FF2B5EF4-FFF2-40B4-BE49-F238E27FC236}">
                <a16:creationId xmlns="" xmlns:a16="http://schemas.microsoft.com/office/drawing/2014/main" id="{48996C18-552F-99B5-CDE0-2145AA92196C}"/>
              </a:ext>
            </a:extLst>
          </p:cNvPr>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406660" y="5114266"/>
            <a:ext cx="1879340" cy="1788864"/>
          </a:xfrm>
          <a:prstGeom prst="rect">
            <a:avLst/>
          </a:prstGeom>
        </p:spPr>
      </p:pic>
      <p:pic>
        <p:nvPicPr>
          <p:cNvPr id="33" name="Picture 32">
            <a:extLst>
              <a:ext uri="{FF2B5EF4-FFF2-40B4-BE49-F238E27FC236}">
                <a16:creationId xmlns="" xmlns:a16="http://schemas.microsoft.com/office/drawing/2014/main" id="{47FC13CD-A59D-1215-B0E4-D076281BC3F5}"/>
              </a:ext>
            </a:extLst>
          </p:cNvPr>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7193630" y="3429000"/>
            <a:ext cx="1721770" cy="1256599"/>
          </a:xfrm>
          <a:prstGeom prst="rect">
            <a:avLst/>
          </a:prstGeom>
        </p:spPr>
      </p:pic>
      <p:sp>
        <p:nvSpPr>
          <p:cNvPr id="34" name="Rectangle 33">
            <a:extLst>
              <a:ext uri="{FF2B5EF4-FFF2-40B4-BE49-F238E27FC236}">
                <a16:creationId xmlns="" xmlns:a16="http://schemas.microsoft.com/office/drawing/2014/main" id="{A9E160BC-5A21-F19C-D170-C29119CF07CC}"/>
              </a:ext>
            </a:extLst>
          </p:cNvPr>
          <p:cNvSpPr/>
          <p:nvPr/>
        </p:nvSpPr>
        <p:spPr>
          <a:xfrm>
            <a:off x="2890708" y="4770691"/>
            <a:ext cx="1490514"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Raj Mishra</a:t>
            </a:r>
          </a:p>
        </p:txBody>
      </p:sp>
      <p:sp>
        <p:nvSpPr>
          <p:cNvPr id="36" name="Rectangle 35">
            <a:extLst>
              <a:ext uri="{FF2B5EF4-FFF2-40B4-BE49-F238E27FC236}">
                <a16:creationId xmlns="" xmlns:a16="http://schemas.microsoft.com/office/drawing/2014/main" id="{A101E703-D29B-8170-D63A-E5BF081A32CA}"/>
              </a:ext>
            </a:extLst>
          </p:cNvPr>
          <p:cNvSpPr/>
          <p:nvPr/>
        </p:nvSpPr>
        <p:spPr>
          <a:xfrm>
            <a:off x="4900679" y="4759985"/>
            <a:ext cx="2151486"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Abhishek Dwivedi</a:t>
            </a:r>
          </a:p>
        </p:txBody>
      </p:sp>
      <p:sp>
        <p:nvSpPr>
          <p:cNvPr id="37" name="Rectangle 36">
            <a:extLst>
              <a:ext uri="{FF2B5EF4-FFF2-40B4-BE49-F238E27FC236}">
                <a16:creationId xmlns="" xmlns:a16="http://schemas.microsoft.com/office/drawing/2014/main" id="{686EAC87-DE3B-44B8-BB1D-1A81C6174315}"/>
              </a:ext>
            </a:extLst>
          </p:cNvPr>
          <p:cNvSpPr/>
          <p:nvPr/>
        </p:nvSpPr>
        <p:spPr>
          <a:xfrm>
            <a:off x="7309258" y="6864656"/>
            <a:ext cx="1721770"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Praveen Mishra</a:t>
            </a:r>
          </a:p>
        </p:txBody>
      </p:sp>
      <p:sp>
        <p:nvSpPr>
          <p:cNvPr id="38" name="Rectangle 37">
            <a:extLst>
              <a:ext uri="{FF2B5EF4-FFF2-40B4-BE49-F238E27FC236}">
                <a16:creationId xmlns="" xmlns:a16="http://schemas.microsoft.com/office/drawing/2014/main" id="{00A1A7F8-81F6-3FCA-E7A2-C1C383EC9C9B}"/>
              </a:ext>
            </a:extLst>
          </p:cNvPr>
          <p:cNvSpPr/>
          <p:nvPr/>
        </p:nvSpPr>
        <p:spPr>
          <a:xfrm>
            <a:off x="515095" y="6929863"/>
            <a:ext cx="1490514"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Aditya Kumar</a:t>
            </a:r>
          </a:p>
        </p:txBody>
      </p:sp>
      <p:sp>
        <p:nvSpPr>
          <p:cNvPr id="39" name="Rectangle 38">
            <a:extLst>
              <a:ext uri="{FF2B5EF4-FFF2-40B4-BE49-F238E27FC236}">
                <a16:creationId xmlns="" xmlns:a16="http://schemas.microsoft.com/office/drawing/2014/main" id="{479F4C6F-AF43-A79A-8747-7CF920764196}"/>
              </a:ext>
            </a:extLst>
          </p:cNvPr>
          <p:cNvSpPr/>
          <p:nvPr/>
        </p:nvSpPr>
        <p:spPr>
          <a:xfrm>
            <a:off x="2732987" y="6888410"/>
            <a:ext cx="1879340"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Kunal Srivastava</a:t>
            </a:r>
          </a:p>
        </p:txBody>
      </p:sp>
      <p:sp>
        <p:nvSpPr>
          <p:cNvPr id="40" name="Rectangle 39">
            <a:extLst>
              <a:ext uri="{FF2B5EF4-FFF2-40B4-BE49-F238E27FC236}">
                <a16:creationId xmlns="" xmlns:a16="http://schemas.microsoft.com/office/drawing/2014/main" id="{9E057E1C-5DC1-E57D-68A7-899EFE960ED7}"/>
              </a:ext>
            </a:extLst>
          </p:cNvPr>
          <p:cNvSpPr/>
          <p:nvPr/>
        </p:nvSpPr>
        <p:spPr>
          <a:xfrm>
            <a:off x="5109863" y="6882725"/>
            <a:ext cx="1821900"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Harshit Goswami</a:t>
            </a:r>
          </a:p>
        </p:txBody>
      </p:sp>
      <p:sp>
        <p:nvSpPr>
          <p:cNvPr id="41" name="Rectangle 40">
            <a:extLst>
              <a:ext uri="{FF2B5EF4-FFF2-40B4-BE49-F238E27FC236}">
                <a16:creationId xmlns="" xmlns:a16="http://schemas.microsoft.com/office/drawing/2014/main" id="{703541A2-C655-6C25-74C1-566B08DBAC9B}"/>
              </a:ext>
            </a:extLst>
          </p:cNvPr>
          <p:cNvSpPr/>
          <p:nvPr/>
        </p:nvSpPr>
        <p:spPr>
          <a:xfrm>
            <a:off x="7309258" y="4756463"/>
            <a:ext cx="1490514"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Shubham Raj</a:t>
            </a:r>
          </a:p>
        </p:txBody>
      </p:sp>
      <p:sp>
        <p:nvSpPr>
          <p:cNvPr id="45" name="Rectangle 44">
            <a:extLst>
              <a:ext uri="{FF2B5EF4-FFF2-40B4-BE49-F238E27FC236}">
                <a16:creationId xmlns="" xmlns:a16="http://schemas.microsoft.com/office/drawing/2014/main" id="{FE460880-B3DE-E434-AA08-A3E61E5E8A64}"/>
              </a:ext>
            </a:extLst>
          </p:cNvPr>
          <p:cNvSpPr/>
          <p:nvPr/>
        </p:nvSpPr>
        <p:spPr>
          <a:xfrm>
            <a:off x="476726" y="4832300"/>
            <a:ext cx="1727973" cy="320088"/>
          </a:xfrm>
          <a:prstGeom prst="rect">
            <a:avLst/>
          </a:prstGeom>
          <a:noFill/>
        </p:spPr>
        <p:txBody>
          <a:bodyPr wrap="square" lIns="73152" tIns="36576" rIns="73152" bIns="36576">
            <a:spAutoFit/>
          </a:bodyPr>
          <a:lstStyle/>
          <a:p>
            <a:pPr algn="ctr"/>
            <a:r>
              <a:rPr lang="en-US" sz="1600" b="1" dirty="0">
                <a:ln w="0"/>
                <a:solidFill>
                  <a:srgbClr val="002060"/>
                </a:solidFill>
                <a:effectLst>
                  <a:outerShdw blurRad="38100" dist="19050" dir="2700000" algn="tl" rotWithShape="0">
                    <a:schemeClr val="dk1">
                      <a:alpha val="40000"/>
                    </a:schemeClr>
                  </a:outerShdw>
                </a:effectLst>
              </a:rPr>
              <a:t>Deepak Maurya</a:t>
            </a:r>
          </a:p>
        </p:txBody>
      </p:sp>
      <p:sp>
        <p:nvSpPr>
          <p:cNvPr id="46" name="Rectangle 45">
            <a:extLst>
              <a:ext uri="{FF2B5EF4-FFF2-40B4-BE49-F238E27FC236}">
                <a16:creationId xmlns="" xmlns:a16="http://schemas.microsoft.com/office/drawing/2014/main" id="{DBEE9139-FC43-DC95-F4F3-3E0844B8D549}"/>
              </a:ext>
            </a:extLst>
          </p:cNvPr>
          <p:cNvSpPr/>
          <p:nvPr/>
        </p:nvSpPr>
        <p:spPr>
          <a:xfrm>
            <a:off x="3492447" y="2607459"/>
            <a:ext cx="2151486" cy="418576"/>
          </a:xfrm>
          <a:prstGeom prst="rect">
            <a:avLst/>
          </a:prstGeom>
          <a:noFill/>
        </p:spPr>
        <p:txBody>
          <a:bodyPr wrap="none" lIns="73152" tIns="36576" rIns="73152" bIns="36576">
            <a:spAutoFit/>
          </a:bodyPr>
          <a:lstStyle/>
          <a:p>
            <a:pPr algn="ctr"/>
            <a:r>
              <a:rPr lang="en-US" sz="2240" dirty="0">
                <a:ln w="0"/>
                <a:solidFill>
                  <a:srgbClr val="7030A0"/>
                </a:solidFill>
                <a:effectLst>
                  <a:outerShdw blurRad="38100" dist="25400" dir="5400000" algn="ctr" rotWithShape="0">
                    <a:srgbClr val="6E747A">
                      <a:alpha val="43000"/>
                    </a:srgbClr>
                  </a:outerShdw>
                </a:effectLst>
              </a:rPr>
              <a:t>Package-3 LPA</a:t>
            </a:r>
          </a:p>
        </p:txBody>
      </p:sp>
      <p:sp>
        <p:nvSpPr>
          <p:cNvPr id="3" name="Rectangle 2">
            <a:extLst>
              <a:ext uri="{FF2B5EF4-FFF2-40B4-BE49-F238E27FC236}">
                <a16:creationId xmlns="" xmlns:a16="http://schemas.microsoft.com/office/drawing/2014/main" id="{8BA348DE-4434-BBFA-336A-A8AB40C8DEAB}"/>
              </a:ext>
            </a:extLst>
          </p:cNvPr>
          <p:cNvSpPr/>
          <p:nvPr/>
        </p:nvSpPr>
        <p:spPr>
          <a:xfrm>
            <a:off x="370057" y="1524599"/>
            <a:ext cx="8914620" cy="400110"/>
          </a:xfrm>
          <a:prstGeom prst="rect">
            <a:avLst/>
          </a:prstGeom>
          <a:noFill/>
        </p:spPr>
        <p:txBody>
          <a:bodyPr wrap="none" lIns="91440" tIns="45720" rIns="91440" bIns="45720">
            <a:spAutoFit/>
          </a:bodyPr>
          <a:lstStyle/>
          <a:p>
            <a:pPr algn="ctr"/>
            <a:r>
              <a:rPr lang="en-US" sz="2000" b="0" cap="none" spc="0" dirty="0">
                <a:ln w="0"/>
                <a:solidFill>
                  <a:schemeClr val="tx1"/>
                </a:solidFill>
                <a:effectLst>
                  <a:outerShdw blurRad="38100" dist="19050" dir="2700000" algn="tl" rotWithShape="0">
                    <a:schemeClr val="dk1">
                      <a:alpha val="40000"/>
                    </a:schemeClr>
                  </a:outerShdw>
                </a:effectLst>
              </a:rPr>
              <a:t>On the successful placement of the students of Civil Engineering Department</a:t>
            </a:r>
            <a:endParaRPr lang="en-IN" sz="20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 xmlns:p14="http://schemas.microsoft.com/office/powerpoint/2010/main" val="33707276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A4D1F8C0-A6C7-52B6-4611-175C46EF91AB}"/>
            </a:ext>
          </a:extLst>
        </p:cNvPr>
        <p:cNvGrpSpPr/>
        <p:nvPr/>
      </p:nvGrpSpPr>
      <p:grpSpPr>
        <a:xfrm>
          <a:off x="0" y="0"/>
          <a:ext cx="0" cy="0"/>
          <a:chOff x="0" y="0"/>
          <a:chExt cx="0" cy="0"/>
        </a:xfrm>
      </p:grpSpPr>
      <p:pic>
        <p:nvPicPr>
          <p:cNvPr id="2" name="object 2">
            <a:extLst>
              <a:ext uri="{FF2B5EF4-FFF2-40B4-BE49-F238E27FC236}">
                <a16:creationId xmlns="" xmlns:a16="http://schemas.microsoft.com/office/drawing/2014/main" id="{BD16E8AC-596A-28A8-DBC2-CCD7C3A7730F}"/>
              </a:ext>
            </a:extLst>
          </p:cNvPr>
          <p:cNvPicPr/>
          <p:nvPr/>
        </p:nvPicPr>
        <p:blipFill>
          <a:blip r:embed="rId2" cstate="print"/>
          <a:stretch>
            <a:fillRect/>
          </a:stretch>
        </p:blipFill>
        <p:spPr>
          <a:xfrm>
            <a:off x="228600" y="2667000"/>
            <a:ext cx="9413405" cy="4343400"/>
          </a:xfrm>
          <a:prstGeom prst="rect">
            <a:avLst/>
          </a:prstGeom>
        </p:spPr>
      </p:pic>
      <p:sp>
        <p:nvSpPr>
          <p:cNvPr id="3" name="object 3">
            <a:extLst>
              <a:ext uri="{FF2B5EF4-FFF2-40B4-BE49-F238E27FC236}">
                <a16:creationId xmlns="" xmlns:a16="http://schemas.microsoft.com/office/drawing/2014/main" id="{26EE2ADC-F867-4757-2B42-C66A2F7C12AE}"/>
              </a:ext>
            </a:extLst>
          </p:cNvPr>
          <p:cNvSpPr txBox="1"/>
          <p:nvPr/>
        </p:nvSpPr>
        <p:spPr>
          <a:xfrm>
            <a:off x="228600" y="1981200"/>
            <a:ext cx="9296400" cy="574516"/>
          </a:xfrm>
          <a:prstGeom prst="rect">
            <a:avLst/>
          </a:prstGeom>
        </p:spPr>
        <p:txBody>
          <a:bodyPr vert="horz" wrap="square" lIns="0" tIns="12700" rIns="0" bIns="0" rtlCol="0">
            <a:spAutoFit/>
          </a:bodyPr>
          <a:lstStyle/>
          <a:p>
            <a:pPr marL="12700" algn="ctr">
              <a:lnSpc>
                <a:spcPct val="100000"/>
              </a:lnSpc>
              <a:spcBef>
                <a:spcPts val="100"/>
              </a:spcBef>
            </a:pPr>
            <a:r>
              <a:rPr sz="3650" b="1" u="heavy" spc="95" dirty="0">
                <a:solidFill>
                  <a:srgbClr val="465236"/>
                </a:solidFill>
                <a:uFill>
                  <a:solidFill>
                    <a:srgbClr val="465236"/>
                  </a:solidFill>
                </a:uFill>
                <a:latin typeface="Cambria"/>
                <a:cs typeface="Cambria"/>
              </a:rPr>
              <a:t>We</a:t>
            </a:r>
            <a:r>
              <a:rPr sz="3650" b="1" u="heavy" spc="160" dirty="0">
                <a:solidFill>
                  <a:srgbClr val="465236"/>
                </a:solidFill>
                <a:uFill>
                  <a:solidFill>
                    <a:srgbClr val="465236"/>
                  </a:solidFill>
                </a:uFill>
                <a:latin typeface="Cambria"/>
                <a:cs typeface="Cambria"/>
              </a:rPr>
              <a:t> </a:t>
            </a:r>
            <a:r>
              <a:rPr sz="3650" b="1" u="heavy" spc="120" dirty="0">
                <a:solidFill>
                  <a:srgbClr val="465236"/>
                </a:solidFill>
                <a:uFill>
                  <a:solidFill>
                    <a:srgbClr val="465236"/>
                  </a:solidFill>
                </a:uFill>
                <a:latin typeface="Cambria"/>
                <a:cs typeface="Cambria"/>
              </a:rPr>
              <a:t>Offer</a:t>
            </a:r>
            <a:r>
              <a:rPr sz="3650" b="1" u="heavy" spc="160" dirty="0">
                <a:solidFill>
                  <a:srgbClr val="465236"/>
                </a:solidFill>
                <a:uFill>
                  <a:solidFill>
                    <a:srgbClr val="465236"/>
                  </a:solidFill>
                </a:uFill>
                <a:latin typeface="Cambria"/>
                <a:cs typeface="Cambria"/>
              </a:rPr>
              <a:t> </a:t>
            </a:r>
            <a:r>
              <a:rPr sz="3650" b="1" u="heavy" spc="50" dirty="0">
                <a:solidFill>
                  <a:srgbClr val="465236"/>
                </a:solidFill>
                <a:uFill>
                  <a:solidFill>
                    <a:srgbClr val="465236"/>
                  </a:solidFill>
                </a:uFill>
                <a:latin typeface="Cambria"/>
                <a:cs typeface="Cambria"/>
              </a:rPr>
              <a:t>Dual</a:t>
            </a:r>
            <a:r>
              <a:rPr sz="3650" b="1" u="heavy" spc="160" dirty="0">
                <a:solidFill>
                  <a:srgbClr val="465236"/>
                </a:solidFill>
                <a:uFill>
                  <a:solidFill>
                    <a:srgbClr val="465236"/>
                  </a:solidFill>
                </a:uFill>
                <a:latin typeface="Cambria"/>
                <a:cs typeface="Cambria"/>
              </a:rPr>
              <a:t> </a:t>
            </a:r>
            <a:r>
              <a:rPr sz="3650" b="1" u="heavy" spc="65" dirty="0">
                <a:solidFill>
                  <a:srgbClr val="465236"/>
                </a:solidFill>
                <a:uFill>
                  <a:solidFill>
                    <a:srgbClr val="465236"/>
                  </a:solidFill>
                </a:uFill>
                <a:latin typeface="Cambria"/>
                <a:cs typeface="Cambria"/>
              </a:rPr>
              <a:t>De</a:t>
            </a:r>
            <a:r>
              <a:rPr sz="3650" b="1" u="none" spc="65" dirty="0">
                <a:solidFill>
                  <a:srgbClr val="465236"/>
                </a:solidFill>
                <a:latin typeface="Cambria"/>
                <a:cs typeface="Cambria"/>
              </a:rPr>
              <a:t>g</a:t>
            </a:r>
            <a:r>
              <a:rPr sz="3650" b="1" u="heavy" spc="65" dirty="0">
                <a:solidFill>
                  <a:srgbClr val="465236"/>
                </a:solidFill>
                <a:uFill>
                  <a:solidFill>
                    <a:srgbClr val="465236"/>
                  </a:solidFill>
                </a:uFill>
                <a:latin typeface="Cambria"/>
                <a:cs typeface="Cambria"/>
              </a:rPr>
              <a:t>ree</a:t>
            </a:r>
            <a:r>
              <a:rPr sz="3650" b="1" u="heavy" spc="160" dirty="0">
                <a:solidFill>
                  <a:srgbClr val="465236"/>
                </a:solidFill>
                <a:uFill>
                  <a:solidFill>
                    <a:srgbClr val="465236"/>
                  </a:solidFill>
                </a:uFill>
                <a:latin typeface="Cambria"/>
                <a:cs typeface="Cambria"/>
              </a:rPr>
              <a:t> </a:t>
            </a:r>
            <a:r>
              <a:rPr sz="3650" b="1" u="heavy" spc="35">
                <a:solidFill>
                  <a:srgbClr val="465236"/>
                </a:solidFill>
                <a:uFill>
                  <a:solidFill>
                    <a:srgbClr val="465236"/>
                  </a:solidFill>
                </a:uFill>
                <a:latin typeface="Cambria"/>
                <a:cs typeface="Cambria"/>
              </a:rPr>
              <a:t>Pro</a:t>
            </a:r>
            <a:r>
              <a:rPr sz="3650" b="1" u="none" spc="35">
                <a:solidFill>
                  <a:srgbClr val="465236"/>
                </a:solidFill>
                <a:latin typeface="Cambria"/>
                <a:cs typeface="Cambria"/>
              </a:rPr>
              <a:t>g</a:t>
            </a:r>
            <a:r>
              <a:rPr sz="3650" b="1" u="heavy" spc="35">
                <a:solidFill>
                  <a:srgbClr val="465236"/>
                </a:solidFill>
                <a:uFill>
                  <a:solidFill>
                    <a:srgbClr val="465236"/>
                  </a:solidFill>
                </a:uFill>
                <a:latin typeface="Cambria"/>
                <a:cs typeface="Cambria"/>
              </a:rPr>
              <a:t>ram </a:t>
            </a:r>
            <a:endParaRPr sz="3650">
              <a:latin typeface="Cambria"/>
              <a:cs typeface="Cambria"/>
            </a:endParaRPr>
          </a:p>
        </p:txBody>
      </p:sp>
      <p:sp>
        <p:nvSpPr>
          <p:cNvPr id="4" name="object 4">
            <a:extLst>
              <a:ext uri="{FF2B5EF4-FFF2-40B4-BE49-F238E27FC236}">
                <a16:creationId xmlns="" xmlns:a16="http://schemas.microsoft.com/office/drawing/2014/main" id="{45CF96B3-9FCB-4F20-8059-5B2727252310}"/>
              </a:ext>
            </a:extLst>
          </p:cNvPr>
          <p:cNvSpPr txBox="1">
            <a:spLocks noGrp="1"/>
          </p:cNvSpPr>
          <p:nvPr>
            <p:ph type="title"/>
          </p:nvPr>
        </p:nvSpPr>
        <p:spPr>
          <a:xfrm>
            <a:off x="1685422" y="-36593"/>
            <a:ext cx="6388100" cy="1372235"/>
          </a:xfrm>
          <a:prstGeom prst="rect">
            <a:avLst/>
          </a:prstGeom>
        </p:spPr>
        <p:txBody>
          <a:bodyPr vert="horz" wrap="square" lIns="0" tIns="12065" rIns="0" bIns="0" rtlCol="0">
            <a:spAutoFit/>
          </a:bodyPr>
          <a:lstStyle/>
          <a:p>
            <a:pPr marL="1247140" marR="5080" indent="-1235075">
              <a:lnSpc>
                <a:spcPct val="116300"/>
              </a:lnSpc>
              <a:spcBef>
                <a:spcPts val="95"/>
              </a:spcBef>
            </a:pPr>
            <a:r>
              <a:rPr sz="3800" spc="-335" dirty="0"/>
              <a:t>BABU</a:t>
            </a:r>
            <a:r>
              <a:rPr sz="3800" spc="-275" dirty="0"/>
              <a:t> </a:t>
            </a:r>
            <a:r>
              <a:rPr sz="3800" spc="-345" dirty="0"/>
              <a:t>SUNDER</a:t>
            </a:r>
            <a:r>
              <a:rPr sz="3800" spc="-275" dirty="0"/>
              <a:t> </a:t>
            </a:r>
            <a:r>
              <a:rPr sz="3800" spc="-370" dirty="0"/>
              <a:t>SINGH</a:t>
            </a:r>
            <a:r>
              <a:rPr sz="3800" spc="-275" dirty="0"/>
              <a:t> </a:t>
            </a:r>
            <a:r>
              <a:rPr sz="3800" spc="-450" dirty="0"/>
              <a:t>GROUP </a:t>
            </a:r>
            <a:r>
              <a:rPr sz="3800" spc="-360" dirty="0"/>
              <a:t>OF</a:t>
            </a:r>
            <a:r>
              <a:rPr sz="3800" spc="-285" dirty="0"/>
              <a:t> </a:t>
            </a:r>
            <a:r>
              <a:rPr sz="3800" spc="-340" dirty="0"/>
              <a:t>INSTITUTIONS</a:t>
            </a:r>
            <a:endParaRPr sz="3800"/>
          </a:p>
        </p:txBody>
      </p:sp>
      <p:grpSp>
        <p:nvGrpSpPr>
          <p:cNvPr id="5" name="object 5">
            <a:extLst>
              <a:ext uri="{FF2B5EF4-FFF2-40B4-BE49-F238E27FC236}">
                <a16:creationId xmlns="" xmlns:a16="http://schemas.microsoft.com/office/drawing/2014/main" id="{B50F3C4D-AC55-647F-25A8-451C7B6F649A}"/>
              </a:ext>
            </a:extLst>
          </p:cNvPr>
          <p:cNvGrpSpPr/>
          <p:nvPr/>
        </p:nvGrpSpPr>
        <p:grpSpPr>
          <a:xfrm>
            <a:off x="0" y="107291"/>
            <a:ext cx="9753600" cy="1880235"/>
            <a:chOff x="0" y="107291"/>
            <a:chExt cx="9753600" cy="1880235"/>
          </a:xfrm>
        </p:grpSpPr>
        <p:pic>
          <p:nvPicPr>
            <p:cNvPr id="6" name="object 6">
              <a:extLst>
                <a:ext uri="{FF2B5EF4-FFF2-40B4-BE49-F238E27FC236}">
                  <a16:creationId xmlns="" xmlns:a16="http://schemas.microsoft.com/office/drawing/2014/main" id="{D855F0CD-4548-F63A-A42C-083C955454CB}"/>
                </a:ext>
              </a:extLst>
            </p:cNvPr>
            <p:cNvPicPr/>
            <p:nvPr/>
          </p:nvPicPr>
          <p:blipFill>
            <a:blip r:embed="rId3" cstate="print"/>
            <a:stretch>
              <a:fillRect/>
            </a:stretch>
          </p:blipFill>
          <p:spPr>
            <a:xfrm>
              <a:off x="136846" y="107291"/>
              <a:ext cx="1190624" cy="1257299"/>
            </a:xfrm>
            <a:prstGeom prst="rect">
              <a:avLst/>
            </a:prstGeom>
          </p:spPr>
        </p:pic>
        <p:pic>
          <p:nvPicPr>
            <p:cNvPr id="7" name="object 7">
              <a:extLst>
                <a:ext uri="{FF2B5EF4-FFF2-40B4-BE49-F238E27FC236}">
                  <a16:creationId xmlns="" xmlns:a16="http://schemas.microsoft.com/office/drawing/2014/main" id="{A6FB72C0-9CB9-B005-6580-93A656FDE9E6}"/>
                </a:ext>
              </a:extLst>
            </p:cNvPr>
            <p:cNvPicPr/>
            <p:nvPr/>
          </p:nvPicPr>
          <p:blipFill>
            <a:blip r:embed="rId3" cstate="print"/>
            <a:stretch>
              <a:fillRect/>
            </a:stretch>
          </p:blipFill>
          <p:spPr>
            <a:xfrm>
              <a:off x="8339980" y="107291"/>
              <a:ext cx="1190624" cy="1257299"/>
            </a:xfrm>
            <a:prstGeom prst="rect">
              <a:avLst/>
            </a:prstGeom>
          </p:spPr>
        </p:pic>
        <p:sp>
          <p:nvSpPr>
            <p:cNvPr id="8" name="object 8">
              <a:extLst>
                <a:ext uri="{FF2B5EF4-FFF2-40B4-BE49-F238E27FC236}">
                  <a16:creationId xmlns="" xmlns:a16="http://schemas.microsoft.com/office/drawing/2014/main" id="{353C8C6C-A1B4-386D-ED63-F03DD29BD4A7}"/>
                </a:ext>
              </a:extLst>
            </p:cNvPr>
            <p:cNvSpPr/>
            <p:nvPr/>
          </p:nvSpPr>
          <p:spPr>
            <a:xfrm>
              <a:off x="0" y="1316736"/>
              <a:ext cx="9753600" cy="341630"/>
            </a:xfrm>
            <a:custGeom>
              <a:avLst/>
              <a:gdLst/>
              <a:ahLst/>
              <a:cxnLst/>
              <a:rect l="l" t="t" r="r" b="b"/>
              <a:pathLst>
                <a:path w="9753600" h="341630">
                  <a:moveTo>
                    <a:pt x="9753218" y="341375"/>
                  </a:moveTo>
                  <a:lnTo>
                    <a:pt x="0" y="341375"/>
                  </a:lnTo>
                  <a:lnTo>
                    <a:pt x="0" y="0"/>
                  </a:lnTo>
                  <a:lnTo>
                    <a:pt x="9753218" y="0"/>
                  </a:lnTo>
                  <a:lnTo>
                    <a:pt x="9753218" y="341375"/>
                  </a:lnTo>
                  <a:close/>
                </a:path>
              </a:pathLst>
            </a:custGeom>
            <a:solidFill>
              <a:srgbClr val="FFFFFF"/>
            </a:solidFill>
          </p:spPr>
          <p:txBody>
            <a:bodyPr wrap="square" lIns="0" tIns="0" rIns="0" bIns="0" rtlCol="0"/>
            <a:lstStyle/>
            <a:p>
              <a:endParaRPr/>
            </a:p>
          </p:txBody>
        </p:sp>
        <p:sp>
          <p:nvSpPr>
            <p:cNvPr id="9" name="object 9">
              <a:extLst>
                <a:ext uri="{FF2B5EF4-FFF2-40B4-BE49-F238E27FC236}">
                  <a16:creationId xmlns="" xmlns:a16="http://schemas.microsoft.com/office/drawing/2014/main" id="{72ED38EC-5740-1E54-C994-68138B9C1BF4}"/>
                </a:ext>
              </a:extLst>
            </p:cNvPr>
            <p:cNvSpPr/>
            <p:nvPr/>
          </p:nvSpPr>
          <p:spPr>
            <a:xfrm>
              <a:off x="0" y="1461896"/>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10" name="object 10">
              <a:extLst>
                <a:ext uri="{FF2B5EF4-FFF2-40B4-BE49-F238E27FC236}">
                  <a16:creationId xmlns="" xmlns:a16="http://schemas.microsoft.com/office/drawing/2014/main" id="{B4C2B521-ACEC-AAE7-90C1-5062492E376D}"/>
                </a:ext>
              </a:extLst>
            </p:cNvPr>
            <p:cNvSpPr/>
            <p:nvPr/>
          </p:nvSpPr>
          <p:spPr>
            <a:xfrm>
              <a:off x="1313207" y="1461897"/>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r>
                <a:rPr lang="en-US" sz="3200" b="1" spc="-20" dirty="0">
                  <a:latin typeface="+mn-lt"/>
                  <a:cs typeface="Arial"/>
                </a:rPr>
                <a:t>  B.Tech</a:t>
              </a:r>
              <a:r>
                <a:rPr lang="en-US" sz="3200" b="1" spc="-145" dirty="0">
                  <a:latin typeface="+mn-lt"/>
                  <a:cs typeface="Arial"/>
                </a:rPr>
                <a:t> </a:t>
              </a:r>
              <a:r>
                <a:rPr lang="en-US" sz="3200" b="1" spc="-110" dirty="0">
                  <a:latin typeface="+mn-lt"/>
                  <a:cs typeface="Arial"/>
                </a:rPr>
                <a:t>in</a:t>
              </a:r>
              <a:r>
                <a:rPr lang="en-US" sz="3200" b="1" spc="-145" dirty="0">
                  <a:latin typeface="+mn-lt"/>
                  <a:cs typeface="Arial"/>
                </a:rPr>
                <a:t> </a:t>
              </a:r>
              <a:r>
                <a:rPr lang="en-US" sz="3200" b="1" spc="55" dirty="0">
                  <a:latin typeface="+mn-lt"/>
                  <a:cs typeface="Arial"/>
                </a:rPr>
                <a:t>Civil</a:t>
              </a:r>
              <a:r>
                <a:rPr lang="en-US" sz="3200" b="1" spc="-140" dirty="0">
                  <a:latin typeface="+mn-lt"/>
                  <a:cs typeface="Arial"/>
                </a:rPr>
                <a:t> </a:t>
              </a:r>
              <a:r>
                <a:rPr lang="en-US" sz="3200" b="1" spc="-30" dirty="0">
                  <a:latin typeface="+mn-lt"/>
                  <a:cs typeface="Arial"/>
                </a:rPr>
                <a:t>Engineering</a:t>
              </a:r>
              <a:r>
                <a:rPr lang="en-US" sz="3200" b="1" spc="-145" dirty="0">
                  <a:latin typeface="+mn-lt"/>
                  <a:cs typeface="Arial"/>
                </a:rPr>
                <a:t> </a:t>
              </a:r>
              <a:r>
                <a:rPr lang="en-US" sz="3200" b="1" spc="130" dirty="0">
                  <a:latin typeface="+mn-lt"/>
                  <a:cs typeface="Arial"/>
                </a:rPr>
                <a:t>with</a:t>
              </a:r>
              <a:r>
                <a:rPr lang="en-US" sz="3200" b="1" spc="-140" dirty="0">
                  <a:latin typeface="+mn-lt"/>
                  <a:cs typeface="Arial"/>
                </a:rPr>
                <a:t> </a:t>
              </a:r>
              <a:r>
                <a:rPr lang="en-US" sz="3200" b="1" spc="90" dirty="0">
                  <a:latin typeface="+mn-lt"/>
                  <a:cs typeface="Arial"/>
                </a:rPr>
                <a:t>Minor</a:t>
              </a:r>
              <a:r>
                <a:rPr lang="en-US" sz="3200" b="1" spc="-145" dirty="0">
                  <a:latin typeface="+mn-lt"/>
                  <a:cs typeface="Arial"/>
                </a:rPr>
                <a:t> </a:t>
              </a:r>
              <a:r>
                <a:rPr lang="en-US" sz="3200" b="1" spc="105" dirty="0">
                  <a:latin typeface="+mn-lt"/>
                  <a:cs typeface="Arial"/>
                </a:rPr>
                <a:t>Degree</a:t>
              </a:r>
              <a:endParaRPr sz="3200" dirty="0">
                <a:latin typeface="+mn-lt"/>
              </a:endParaRPr>
            </a:p>
          </p:txBody>
        </p:sp>
      </p:grpSp>
      <p:sp>
        <p:nvSpPr>
          <p:cNvPr id="11" name="Rectangle 10">
            <a:extLst>
              <a:ext uri="{FF2B5EF4-FFF2-40B4-BE49-F238E27FC236}">
                <a16:creationId xmlns="" xmlns:a16="http://schemas.microsoft.com/office/drawing/2014/main" id="{AE886780-6266-BC48-4F12-7B0B247DE824}"/>
              </a:ext>
            </a:extLst>
          </p:cNvPr>
          <p:cNvSpPr/>
          <p:nvPr/>
        </p:nvSpPr>
        <p:spPr>
          <a:xfrm>
            <a:off x="0" y="6324600"/>
            <a:ext cx="9753600" cy="1384995"/>
          </a:xfrm>
          <a:prstGeom prst="rect">
            <a:avLst/>
          </a:prstGeom>
          <a:noFill/>
        </p:spPr>
        <p:txBody>
          <a:bodyPr wrap="square" lIns="91440" tIns="45720" rIns="91440" bIns="45720">
            <a:spAutoFit/>
          </a:bodyPr>
          <a:lstStyle/>
          <a:p>
            <a:pPr algn="ctr"/>
            <a:endParaRPr lang="en-US" sz="2800" b="1" spc="-20" dirty="0">
              <a:latin typeface="Arial"/>
              <a:cs typeface="Arial"/>
            </a:endParaRPr>
          </a:p>
          <a:p>
            <a:pPr algn="ctr"/>
            <a:r>
              <a:rPr lang="en-US" sz="2800" b="1" spc="-140" dirty="0">
                <a:latin typeface="Arial"/>
                <a:cs typeface="Arial"/>
              </a:rPr>
              <a:t> </a:t>
            </a:r>
            <a:endParaRPr lang="en-US" sz="2800" dirty="0">
              <a:latin typeface="Arial"/>
              <a:cs typeface="Arial"/>
            </a:endParaRPr>
          </a:p>
          <a:p>
            <a:pPr algn="ctr"/>
            <a:endParaRPr lang="en-US" sz="28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 xmlns:p14="http://schemas.microsoft.com/office/powerpoint/2010/main" val="17888123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461897"/>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3" name="object 3"/>
          <p:cNvSpPr/>
          <p:nvPr/>
        </p:nvSpPr>
        <p:spPr>
          <a:xfrm>
            <a:off x="1313207" y="1461897"/>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grpSp>
        <p:nvGrpSpPr>
          <p:cNvPr id="4" name="object 4"/>
          <p:cNvGrpSpPr/>
          <p:nvPr/>
        </p:nvGrpSpPr>
        <p:grpSpPr>
          <a:xfrm>
            <a:off x="0" y="2075105"/>
            <a:ext cx="9754235" cy="5221605"/>
            <a:chOff x="0" y="2075105"/>
            <a:chExt cx="9754235" cy="5221605"/>
          </a:xfrm>
        </p:grpSpPr>
        <p:pic>
          <p:nvPicPr>
            <p:cNvPr id="5" name="object 5"/>
            <p:cNvPicPr/>
            <p:nvPr/>
          </p:nvPicPr>
          <p:blipFill>
            <a:blip r:embed="rId2" cstate="print"/>
            <a:stretch>
              <a:fillRect/>
            </a:stretch>
          </p:blipFill>
          <p:spPr>
            <a:xfrm>
              <a:off x="0" y="2075105"/>
              <a:ext cx="9753599" cy="5217234"/>
            </a:xfrm>
            <a:prstGeom prst="rect">
              <a:avLst/>
            </a:prstGeom>
          </p:spPr>
        </p:pic>
        <p:sp>
          <p:nvSpPr>
            <p:cNvPr id="6" name="object 6"/>
            <p:cNvSpPr/>
            <p:nvPr/>
          </p:nvSpPr>
          <p:spPr>
            <a:xfrm>
              <a:off x="0" y="3272511"/>
              <a:ext cx="9754235" cy="4023995"/>
            </a:xfrm>
            <a:custGeom>
              <a:avLst/>
              <a:gdLst/>
              <a:ahLst/>
              <a:cxnLst/>
              <a:rect l="l" t="t" r="r" b="b"/>
              <a:pathLst>
                <a:path w="9754235" h="4023995">
                  <a:moveTo>
                    <a:pt x="0" y="4023638"/>
                  </a:moveTo>
                  <a:lnTo>
                    <a:pt x="9754221" y="4023638"/>
                  </a:lnTo>
                  <a:lnTo>
                    <a:pt x="9754221" y="0"/>
                  </a:lnTo>
                  <a:lnTo>
                    <a:pt x="0" y="0"/>
                  </a:lnTo>
                  <a:lnTo>
                    <a:pt x="0" y="4023638"/>
                  </a:lnTo>
                  <a:close/>
                </a:path>
              </a:pathLst>
            </a:custGeom>
            <a:solidFill>
              <a:srgbClr val="465236">
                <a:alpha val="71998"/>
              </a:srgbClr>
            </a:solidFill>
          </p:spPr>
          <p:txBody>
            <a:bodyPr wrap="square" lIns="0" tIns="0" rIns="0" bIns="0" rtlCol="0"/>
            <a:lstStyle/>
            <a:p>
              <a:endParaRPr/>
            </a:p>
          </p:txBody>
        </p:sp>
        <p:sp>
          <p:nvSpPr>
            <p:cNvPr id="7" name="object 7"/>
            <p:cNvSpPr/>
            <p:nvPr/>
          </p:nvSpPr>
          <p:spPr>
            <a:xfrm>
              <a:off x="0" y="2075105"/>
              <a:ext cx="9752330" cy="1197610"/>
            </a:xfrm>
            <a:custGeom>
              <a:avLst/>
              <a:gdLst/>
              <a:ahLst/>
              <a:cxnLst/>
              <a:rect l="l" t="t" r="r" b="b"/>
              <a:pathLst>
                <a:path w="9752330" h="1197610">
                  <a:moveTo>
                    <a:pt x="9752307" y="1197405"/>
                  </a:moveTo>
                  <a:lnTo>
                    <a:pt x="0" y="1197405"/>
                  </a:lnTo>
                  <a:lnTo>
                    <a:pt x="0" y="0"/>
                  </a:lnTo>
                  <a:lnTo>
                    <a:pt x="9752307" y="0"/>
                  </a:lnTo>
                  <a:lnTo>
                    <a:pt x="9752307" y="1197405"/>
                  </a:lnTo>
                  <a:close/>
                </a:path>
              </a:pathLst>
            </a:custGeom>
            <a:solidFill>
              <a:srgbClr val="BD0F0D"/>
            </a:solidFill>
          </p:spPr>
          <p:txBody>
            <a:bodyPr wrap="square" lIns="0" tIns="0" rIns="0" bIns="0" rtlCol="0"/>
            <a:lstStyle/>
            <a:p>
              <a:endParaRPr/>
            </a:p>
          </p:txBody>
        </p:sp>
      </p:grpSp>
      <p:sp>
        <p:nvSpPr>
          <p:cNvPr id="8" name="object 8"/>
          <p:cNvSpPr txBox="1"/>
          <p:nvPr/>
        </p:nvSpPr>
        <p:spPr>
          <a:xfrm>
            <a:off x="251763" y="2170251"/>
            <a:ext cx="9325610" cy="936795"/>
          </a:xfrm>
          <a:prstGeom prst="rect">
            <a:avLst/>
          </a:prstGeom>
        </p:spPr>
        <p:txBody>
          <a:bodyPr vert="horz" wrap="square" lIns="0" tIns="13335" rIns="0" bIns="0" rtlCol="0">
            <a:spAutoFit/>
          </a:bodyPr>
          <a:lstStyle/>
          <a:p>
            <a:pPr marL="12700">
              <a:lnSpc>
                <a:spcPct val="100000"/>
              </a:lnSpc>
              <a:spcBef>
                <a:spcPts val="105"/>
              </a:spcBef>
            </a:pPr>
            <a:r>
              <a:rPr lang="en-US" sz="6000" spc="-760" dirty="0">
                <a:solidFill>
                  <a:srgbClr val="FFFFFF"/>
                </a:solidFill>
                <a:latin typeface="+mn-lt"/>
                <a:cs typeface="Tahoma"/>
              </a:rPr>
              <a:t>   </a:t>
            </a:r>
            <a:r>
              <a:rPr sz="6000" spc="-760">
                <a:solidFill>
                  <a:srgbClr val="FFFFFF"/>
                </a:solidFill>
                <a:latin typeface="+mn-lt"/>
                <a:cs typeface="Tahoma"/>
              </a:rPr>
              <a:t>OUR</a:t>
            </a:r>
            <a:r>
              <a:rPr sz="6000" spc="-50">
                <a:solidFill>
                  <a:srgbClr val="FFFFFF"/>
                </a:solidFill>
                <a:latin typeface="+mn-lt"/>
                <a:cs typeface="Tahoma"/>
              </a:rPr>
              <a:t> </a:t>
            </a:r>
            <a:r>
              <a:rPr sz="6000" spc="-509" dirty="0">
                <a:solidFill>
                  <a:srgbClr val="FFFFFF"/>
                </a:solidFill>
                <a:latin typeface="+mn-lt"/>
                <a:cs typeface="Tahoma"/>
              </a:rPr>
              <a:t>EDUCATIONAL</a:t>
            </a:r>
            <a:r>
              <a:rPr sz="6000" spc="-50" dirty="0">
                <a:solidFill>
                  <a:srgbClr val="FFFFFF"/>
                </a:solidFill>
                <a:latin typeface="+mn-lt"/>
                <a:cs typeface="Tahoma"/>
              </a:rPr>
              <a:t> </a:t>
            </a:r>
            <a:r>
              <a:rPr sz="6000" spc="-665" dirty="0">
                <a:solidFill>
                  <a:srgbClr val="FFFFFF"/>
                </a:solidFill>
                <a:latin typeface="+mn-lt"/>
                <a:cs typeface="Tahoma"/>
              </a:rPr>
              <a:t>INSTITUTIONS</a:t>
            </a:r>
            <a:endParaRPr sz="6000">
              <a:latin typeface="+mn-lt"/>
              <a:cs typeface="Tahoma"/>
            </a:endParaRPr>
          </a:p>
        </p:txBody>
      </p:sp>
      <p:grpSp>
        <p:nvGrpSpPr>
          <p:cNvPr id="9" name="object 9"/>
          <p:cNvGrpSpPr/>
          <p:nvPr/>
        </p:nvGrpSpPr>
        <p:grpSpPr>
          <a:xfrm>
            <a:off x="349734" y="3856796"/>
            <a:ext cx="9041765" cy="2750185"/>
            <a:chOff x="349734" y="3856796"/>
            <a:chExt cx="9041765" cy="2750185"/>
          </a:xfrm>
        </p:grpSpPr>
        <p:sp>
          <p:nvSpPr>
            <p:cNvPr id="10" name="object 10"/>
            <p:cNvSpPr/>
            <p:nvPr/>
          </p:nvSpPr>
          <p:spPr>
            <a:xfrm>
              <a:off x="3264425" y="3856796"/>
              <a:ext cx="47625" cy="2750185"/>
            </a:xfrm>
            <a:custGeom>
              <a:avLst/>
              <a:gdLst/>
              <a:ahLst/>
              <a:cxnLst/>
              <a:rect l="l" t="t" r="r" b="b"/>
              <a:pathLst>
                <a:path w="47625" h="2750184">
                  <a:moveTo>
                    <a:pt x="47624" y="2750157"/>
                  </a:moveTo>
                  <a:lnTo>
                    <a:pt x="0" y="2750157"/>
                  </a:lnTo>
                  <a:lnTo>
                    <a:pt x="0" y="0"/>
                  </a:lnTo>
                  <a:lnTo>
                    <a:pt x="47624" y="0"/>
                  </a:lnTo>
                  <a:lnTo>
                    <a:pt x="47624" y="2750157"/>
                  </a:lnTo>
                  <a:close/>
                </a:path>
              </a:pathLst>
            </a:custGeom>
            <a:solidFill>
              <a:srgbClr val="CA2925"/>
            </a:solidFill>
          </p:spPr>
          <p:txBody>
            <a:bodyPr wrap="square" lIns="0" tIns="0" rIns="0" bIns="0" rtlCol="0"/>
            <a:lstStyle/>
            <a:p>
              <a:endParaRPr/>
            </a:p>
          </p:txBody>
        </p:sp>
        <p:pic>
          <p:nvPicPr>
            <p:cNvPr id="11" name="object 11"/>
            <p:cNvPicPr/>
            <p:nvPr/>
          </p:nvPicPr>
          <p:blipFill>
            <a:blip r:embed="rId3" cstate="print"/>
            <a:stretch>
              <a:fillRect/>
            </a:stretch>
          </p:blipFill>
          <p:spPr>
            <a:xfrm>
              <a:off x="3714504" y="3908697"/>
              <a:ext cx="2333624" cy="2514599"/>
            </a:xfrm>
            <a:prstGeom prst="rect">
              <a:avLst/>
            </a:prstGeom>
          </p:spPr>
        </p:pic>
        <p:pic>
          <p:nvPicPr>
            <p:cNvPr id="12" name="object 12"/>
            <p:cNvPicPr/>
            <p:nvPr/>
          </p:nvPicPr>
          <p:blipFill>
            <a:blip r:embed="rId4" cstate="print"/>
            <a:stretch>
              <a:fillRect/>
            </a:stretch>
          </p:blipFill>
          <p:spPr>
            <a:xfrm>
              <a:off x="349734" y="3908697"/>
              <a:ext cx="2371724" cy="2514599"/>
            </a:xfrm>
            <a:prstGeom prst="rect">
              <a:avLst/>
            </a:prstGeom>
          </p:spPr>
        </p:pic>
        <p:sp>
          <p:nvSpPr>
            <p:cNvPr id="13" name="object 13"/>
            <p:cNvSpPr/>
            <p:nvPr/>
          </p:nvSpPr>
          <p:spPr>
            <a:xfrm>
              <a:off x="6608081" y="3856796"/>
              <a:ext cx="47625" cy="2750185"/>
            </a:xfrm>
            <a:custGeom>
              <a:avLst/>
              <a:gdLst/>
              <a:ahLst/>
              <a:cxnLst/>
              <a:rect l="l" t="t" r="r" b="b"/>
              <a:pathLst>
                <a:path w="47625" h="2750184">
                  <a:moveTo>
                    <a:pt x="47624" y="2750157"/>
                  </a:moveTo>
                  <a:lnTo>
                    <a:pt x="0" y="2750157"/>
                  </a:lnTo>
                  <a:lnTo>
                    <a:pt x="0" y="0"/>
                  </a:lnTo>
                  <a:lnTo>
                    <a:pt x="47624" y="0"/>
                  </a:lnTo>
                  <a:lnTo>
                    <a:pt x="47624" y="2750157"/>
                  </a:lnTo>
                  <a:close/>
                </a:path>
              </a:pathLst>
            </a:custGeom>
            <a:solidFill>
              <a:srgbClr val="CA2925"/>
            </a:solidFill>
          </p:spPr>
          <p:txBody>
            <a:bodyPr wrap="square" lIns="0" tIns="0" rIns="0" bIns="0" rtlCol="0"/>
            <a:lstStyle/>
            <a:p>
              <a:endParaRPr/>
            </a:p>
          </p:txBody>
        </p:sp>
        <p:pic>
          <p:nvPicPr>
            <p:cNvPr id="14" name="object 14"/>
            <p:cNvPicPr/>
            <p:nvPr/>
          </p:nvPicPr>
          <p:blipFill>
            <a:blip r:embed="rId5" cstate="print"/>
            <a:stretch>
              <a:fillRect/>
            </a:stretch>
          </p:blipFill>
          <p:spPr>
            <a:xfrm>
              <a:off x="7057582" y="3908697"/>
              <a:ext cx="2333624" cy="2514599"/>
            </a:xfrm>
            <a:prstGeom prst="rect">
              <a:avLst/>
            </a:prstGeom>
          </p:spPr>
        </p:pic>
      </p:grpSp>
      <p:sp>
        <p:nvSpPr>
          <p:cNvPr id="15" name="object 15"/>
          <p:cNvSpPr txBox="1">
            <a:spLocks noGrp="1"/>
          </p:cNvSpPr>
          <p:nvPr>
            <p:ph type="title"/>
          </p:nvPr>
        </p:nvSpPr>
        <p:spPr>
          <a:xfrm>
            <a:off x="1685422" y="-36593"/>
            <a:ext cx="6388100" cy="1372235"/>
          </a:xfrm>
          <a:prstGeom prst="rect">
            <a:avLst/>
          </a:prstGeom>
        </p:spPr>
        <p:txBody>
          <a:bodyPr vert="horz" wrap="square" lIns="0" tIns="12065" rIns="0" bIns="0" rtlCol="0">
            <a:spAutoFit/>
          </a:bodyPr>
          <a:lstStyle/>
          <a:p>
            <a:pPr marL="1247140" marR="5080" indent="-1235075">
              <a:lnSpc>
                <a:spcPct val="116300"/>
              </a:lnSpc>
              <a:spcBef>
                <a:spcPts val="95"/>
              </a:spcBef>
            </a:pPr>
            <a:r>
              <a:rPr sz="3800" spc="-335" dirty="0"/>
              <a:t>BABU</a:t>
            </a:r>
            <a:r>
              <a:rPr sz="3800" spc="-275" dirty="0"/>
              <a:t> </a:t>
            </a:r>
            <a:r>
              <a:rPr sz="3800" spc="-345" dirty="0"/>
              <a:t>SUNDER</a:t>
            </a:r>
            <a:r>
              <a:rPr sz="3800" spc="-275" dirty="0"/>
              <a:t> </a:t>
            </a:r>
            <a:r>
              <a:rPr sz="3800" spc="-370" dirty="0"/>
              <a:t>SINGH</a:t>
            </a:r>
            <a:r>
              <a:rPr sz="3800" spc="-275" dirty="0"/>
              <a:t> </a:t>
            </a:r>
            <a:r>
              <a:rPr sz="3800" spc="-450" dirty="0"/>
              <a:t>GROUP </a:t>
            </a:r>
            <a:r>
              <a:rPr sz="3800" spc="-360" dirty="0"/>
              <a:t>OF</a:t>
            </a:r>
            <a:r>
              <a:rPr sz="3800" spc="-285" dirty="0"/>
              <a:t> </a:t>
            </a:r>
            <a:r>
              <a:rPr sz="3800" spc="-340" dirty="0"/>
              <a:t>INSTITUTIONS</a:t>
            </a:r>
            <a:endParaRPr sz="3800"/>
          </a:p>
        </p:txBody>
      </p:sp>
      <p:pic>
        <p:nvPicPr>
          <p:cNvPr id="16" name="object 16"/>
          <p:cNvPicPr/>
          <p:nvPr/>
        </p:nvPicPr>
        <p:blipFill>
          <a:blip r:embed="rId6" cstate="print"/>
          <a:stretch>
            <a:fillRect/>
          </a:stretch>
        </p:blipFill>
        <p:spPr>
          <a:xfrm>
            <a:off x="136846" y="107291"/>
            <a:ext cx="1190624" cy="1257299"/>
          </a:xfrm>
          <a:prstGeom prst="rect">
            <a:avLst/>
          </a:prstGeom>
        </p:spPr>
      </p:pic>
      <p:pic>
        <p:nvPicPr>
          <p:cNvPr id="17" name="object 17"/>
          <p:cNvPicPr/>
          <p:nvPr/>
        </p:nvPicPr>
        <p:blipFill>
          <a:blip r:embed="rId6" cstate="print"/>
          <a:stretch>
            <a:fillRect/>
          </a:stretch>
        </p:blipFill>
        <p:spPr>
          <a:xfrm>
            <a:off x="8339980" y="107291"/>
            <a:ext cx="1190624" cy="1257299"/>
          </a:xfrm>
          <a:prstGeom prst="rect">
            <a:avLst/>
          </a:prstGeom>
        </p:spPr>
      </p:pic>
      <p:sp>
        <p:nvSpPr>
          <p:cNvPr id="18" name="object 18"/>
          <p:cNvSpPr txBox="1"/>
          <p:nvPr/>
        </p:nvSpPr>
        <p:spPr>
          <a:xfrm>
            <a:off x="316018" y="6501691"/>
            <a:ext cx="2435225" cy="482600"/>
          </a:xfrm>
          <a:prstGeom prst="rect">
            <a:avLst/>
          </a:prstGeom>
        </p:spPr>
        <p:txBody>
          <a:bodyPr vert="horz" wrap="square" lIns="0" tIns="12700" rIns="0" bIns="0" rtlCol="0">
            <a:spAutoFit/>
          </a:bodyPr>
          <a:lstStyle/>
          <a:p>
            <a:pPr marL="62230" marR="5080" indent="-50165">
              <a:lnSpc>
                <a:spcPct val="115399"/>
              </a:lnSpc>
              <a:spcBef>
                <a:spcPts val="100"/>
              </a:spcBef>
            </a:pPr>
            <a:r>
              <a:rPr sz="1300" b="1" dirty="0">
                <a:solidFill>
                  <a:srgbClr val="FFFFFF"/>
                </a:solidFill>
                <a:latin typeface="Arial"/>
                <a:cs typeface="Arial"/>
              </a:rPr>
              <a:t>Babu</a:t>
            </a:r>
            <a:r>
              <a:rPr sz="1300" b="1" spc="-70" dirty="0">
                <a:solidFill>
                  <a:srgbClr val="FFFFFF"/>
                </a:solidFill>
                <a:latin typeface="Arial"/>
                <a:cs typeface="Arial"/>
              </a:rPr>
              <a:t> </a:t>
            </a:r>
            <a:r>
              <a:rPr sz="1300" b="1" dirty="0">
                <a:solidFill>
                  <a:srgbClr val="FFFFFF"/>
                </a:solidFill>
                <a:latin typeface="Arial"/>
                <a:cs typeface="Arial"/>
              </a:rPr>
              <a:t>Sunder</a:t>
            </a:r>
            <a:r>
              <a:rPr sz="1300" b="1" spc="-65" dirty="0">
                <a:solidFill>
                  <a:srgbClr val="FFFFFF"/>
                </a:solidFill>
                <a:latin typeface="Arial"/>
                <a:cs typeface="Arial"/>
              </a:rPr>
              <a:t> </a:t>
            </a:r>
            <a:r>
              <a:rPr sz="1300" b="1" dirty="0">
                <a:solidFill>
                  <a:srgbClr val="FFFFFF"/>
                </a:solidFill>
                <a:latin typeface="Arial"/>
                <a:cs typeface="Arial"/>
              </a:rPr>
              <a:t>Singh</a:t>
            </a:r>
            <a:r>
              <a:rPr sz="1300" b="1" spc="-65" dirty="0">
                <a:solidFill>
                  <a:srgbClr val="FFFFFF"/>
                </a:solidFill>
                <a:latin typeface="Arial"/>
                <a:cs typeface="Arial"/>
              </a:rPr>
              <a:t> </a:t>
            </a:r>
            <a:r>
              <a:rPr sz="1300" b="1" spc="-10" dirty="0">
                <a:solidFill>
                  <a:srgbClr val="FFFFFF"/>
                </a:solidFill>
                <a:latin typeface="Arial"/>
                <a:cs typeface="Arial"/>
              </a:rPr>
              <a:t>Institute</a:t>
            </a:r>
            <a:r>
              <a:rPr sz="1300" b="1" spc="-70" dirty="0">
                <a:solidFill>
                  <a:srgbClr val="FFFFFF"/>
                </a:solidFill>
                <a:latin typeface="Arial"/>
                <a:cs typeface="Arial"/>
              </a:rPr>
              <a:t> </a:t>
            </a:r>
            <a:r>
              <a:rPr sz="1300" b="1" spc="-25" dirty="0">
                <a:solidFill>
                  <a:srgbClr val="FFFFFF"/>
                </a:solidFill>
                <a:latin typeface="Arial"/>
                <a:cs typeface="Arial"/>
              </a:rPr>
              <a:t>of </a:t>
            </a:r>
            <a:r>
              <a:rPr sz="1300" b="1" spc="-10" dirty="0">
                <a:solidFill>
                  <a:srgbClr val="FFFFFF"/>
                </a:solidFill>
                <a:latin typeface="Arial"/>
                <a:cs typeface="Arial"/>
              </a:rPr>
              <a:t>Technology</a:t>
            </a:r>
            <a:r>
              <a:rPr sz="1300" b="1" spc="-65" dirty="0">
                <a:solidFill>
                  <a:srgbClr val="FFFFFF"/>
                </a:solidFill>
                <a:latin typeface="Arial"/>
                <a:cs typeface="Arial"/>
              </a:rPr>
              <a:t> </a:t>
            </a:r>
            <a:r>
              <a:rPr sz="1300" b="1" dirty="0">
                <a:solidFill>
                  <a:srgbClr val="FFFFFF"/>
                </a:solidFill>
                <a:latin typeface="Arial"/>
                <a:cs typeface="Arial"/>
              </a:rPr>
              <a:t>and</a:t>
            </a:r>
            <a:r>
              <a:rPr sz="1300" b="1" spc="-65" dirty="0">
                <a:solidFill>
                  <a:srgbClr val="FFFFFF"/>
                </a:solidFill>
                <a:latin typeface="Arial"/>
                <a:cs typeface="Arial"/>
              </a:rPr>
              <a:t> </a:t>
            </a:r>
            <a:r>
              <a:rPr sz="1300" b="1" spc="-10" dirty="0">
                <a:solidFill>
                  <a:srgbClr val="FFFFFF"/>
                </a:solidFill>
                <a:latin typeface="Arial"/>
                <a:cs typeface="Arial"/>
              </a:rPr>
              <a:t>Management</a:t>
            </a:r>
            <a:endParaRPr sz="1300">
              <a:latin typeface="Arial"/>
              <a:cs typeface="Arial"/>
            </a:endParaRPr>
          </a:p>
        </p:txBody>
      </p:sp>
      <p:sp>
        <p:nvSpPr>
          <p:cNvPr id="19" name="object 19"/>
          <p:cNvSpPr txBox="1"/>
          <p:nvPr/>
        </p:nvSpPr>
        <p:spPr>
          <a:xfrm>
            <a:off x="3684466" y="6501691"/>
            <a:ext cx="2390140" cy="482600"/>
          </a:xfrm>
          <a:prstGeom prst="rect">
            <a:avLst/>
          </a:prstGeom>
        </p:spPr>
        <p:txBody>
          <a:bodyPr vert="horz" wrap="square" lIns="0" tIns="12700" rIns="0" bIns="0" rtlCol="0">
            <a:spAutoFit/>
          </a:bodyPr>
          <a:lstStyle/>
          <a:p>
            <a:pPr marL="802005" marR="5080" indent="-789940">
              <a:lnSpc>
                <a:spcPct val="115399"/>
              </a:lnSpc>
              <a:spcBef>
                <a:spcPts val="100"/>
              </a:spcBef>
            </a:pPr>
            <a:r>
              <a:rPr sz="1300" b="1" dirty="0">
                <a:solidFill>
                  <a:srgbClr val="FFFFFF"/>
                </a:solidFill>
                <a:latin typeface="Arial"/>
                <a:cs typeface="Arial"/>
              </a:rPr>
              <a:t>Babu</a:t>
            </a:r>
            <a:r>
              <a:rPr sz="1300" b="1" spc="-65" dirty="0">
                <a:solidFill>
                  <a:srgbClr val="FFFFFF"/>
                </a:solidFill>
                <a:latin typeface="Arial"/>
                <a:cs typeface="Arial"/>
              </a:rPr>
              <a:t> </a:t>
            </a:r>
            <a:r>
              <a:rPr sz="1300" b="1" dirty="0">
                <a:solidFill>
                  <a:srgbClr val="FFFFFF"/>
                </a:solidFill>
                <a:latin typeface="Arial"/>
                <a:cs typeface="Arial"/>
              </a:rPr>
              <a:t>Sunder</a:t>
            </a:r>
            <a:r>
              <a:rPr sz="1300" b="1" spc="-65" dirty="0">
                <a:solidFill>
                  <a:srgbClr val="FFFFFF"/>
                </a:solidFill>
                <a:latin typeface="Arial"/>
                <a:cs typeface="Arial"/>
              </a:rPr>
              <a:t> </a:t>
            </a:r>
            <a:r>
              <a:rPr sz="1300" b="1" dirty="0">
                <a:solidFill>
                  <a:srgbClr val="FFFFFF"/>
                </a:solidFill>
                <a:latin typeface="Arial"/>
                <a:cs typeface="Arial"/>
              </a:rPr>
              <a:t>Singh</a:t>
            </a:r>
            <a:r>
              <a:rPr sz="1300" b="1" spc="-65" dirty="0">
                <a:solidFill>
                  <a:srgbClr val="FFFFFF"/>
                </a:solidFill>
                <a:latin typeface="Arial"/>
                <a:cs typeface="Arial"/>
              </a:rPr>
              <a:t> </a:t>
            </a:r>
            <a:r>
              <a:rPr sz="1300" b="1" spc="-10" dirty="0">
                <a:solidFill>
                  <a:srgbClr val="FFFFFF"/>
                </a:solidFill>
                <a:latin typeface="Arial"/>
                <a:cs typeface="Arial"/>
              </a:rPr>
              <a:t>College</a:t>
            </a:r>
            <a:r>
              <a:rPr sz="1300" b="1" spc="-65" dirty="0">
                <a:solidFill>
                  <a:srgbClr val="FFFFFF"/>
                </a:solidFill>
                <a:latin typeface="Arial"/>
                <a:cs typeface="Arial"/>
              </a:rPr>
              <a:t> </a:t>
            </a:r>
            <a:r>
              <a:rPr sz="1300" b="1" spc="-25" dirty="0">
                <a:solidFill>
                  <a:srgbClr val="FFFFFF"/>
                </a:solidFill>
                <a:latin typeface="Arial"/>
                <a:cs typeface="Arial"/>
              </a:rPr>
              <a:t>of </a:t>
            </a:r>
            <a:r>
              <a:rPr sz="1300" b="1" spc="-10" dirty="0">
                <a:solidFill>
                  <a:srgbClr val="FFFFFF"/>
                </a:solidFill>
                <a:latin typeface="Arial"/>
                <a:cs typeface="Arial"/>
              </a:rPr>
              <a:t>Pharmacy</a:t>
            </a:r>
            <a:endParaRPr sz="1300">
              <a:latin typeface="Arial"/>
              <a:cs typeface="Arial"/>
            </a:endParaRPr>
          </a:p>
        </p:txBody>
      </p:sp>
      <p:sp>
        <p:nvSpPr>
          <p:cNvPr id="20" name="object 20"/>
          <p:cNvSpPr txBox="1"/>
          <p:nvPr/>
        </p:nvSpPr>
        <p:spPr>
          <a:xfrm>
            <a:off x="7146045" y="6501691"/>
            <a:ext cx="2152650" cy="482600"/>
          </a:xfrm>
          <a:prstGeom prst="rect">
            <a:avLst/>
          </a:prstGeom>
        </p:spPr>
        <p:txBody>
          <a:bodyPr vert="horz" wrap="square" lIns="0" tIns="12700" rIns="0" bIns="0" rtlCol="0">
            <a:spAutoFit/>
          </a:bodyPr>
          <a:lstStyle/>
          <a:p>
            <a:pPr marL="756285" marR="5080" indent="-744220">
              <a:lnSpc>
                <a:spcPct val="115399"/>
              </a:lnSpc>
              <a:spcBef>
                <a:spcPts val="100"/>
              </a:spcBef>
            </a:pPr>
            <a:r>
              <a:rPr sz="1300" b="1" dirty="0">
                <a:solidFill>
                  <a:srgbClr val="FFFFFF"/>
                </a:solidFill>
                <a:latin typeface="Arial"/>
                <a:cs typeface="Arial"/>
              </a:rPr>
              <a:t>Babu</a:t>
            </a:r>
            <a:r>
              <a:rPr sz="1300" b="1" spc="-80" dirty="0">
                <a:solidFill>
                  <a:srgbClr val="FFFFFF"/>
                </a:solidFill>
                <a:latin typeface="Arial"/>
                <a:cs typeface="Arial"/>
              </a:rPr>
              <a:t> </a:t>
            </a:r>
            <a:r>
              <a:rPr sz="1300" b="1" dirty="0">
                <a:solidFill>
                  <a:srgbClr val="FFFFFF"/>
                </a:solidFill>
                <a:latin typeface="Arial"/>
                <a:cs typeface="Arial"/>
              </a:rPr>
              <a:t>Sunder</a:t>
            </a:r>
            <a:r>
              <a:rPr sz="1300" b="1" spc="-75" dirty="0">
                <a:solidFill>
                  <a:srgbClr val="FFFFFF"/>
                </a:solidFill>
                <a:latin typeface="Arial"/>
                <a:cs typeface="Arial"/>
              </a:rPr>
              <a:t> </a:t>
            </a:r>
            <a:r>
              <a:rPr sz="1300" b="1" dirty="0">
                <a:solidFill>
                  <a:srgbClr val="FFFFFF"/>
                </a:solidFill>
                <a:latin typeface="Arial"/>
                <a:cs typeface="Arial"/>
              </a:rPr>
              <a:t>Singh</a:t>
            </a:r>
            <a:r>
              <a:rPr sz="1300" b="1" spc="-80" dirty="0">
                <a:solidFill>
                  <a:srgbClr val="FFFFFF"/>
                </a:solidFill>
                <a:latin typeface="Arial"/>
                <a:cs typeface="Arial"/>
              </a:rPr>
              <a:t> </a:t>
            </a:r>
            <a:r>
              <a:rPr sz="1300" b="1" spc="-10" dirty="0">
                <a:solidFill>
                  <a:srgbClr val="FFFFFF"/>
                </a:solidFill>
                <a:latin typeface="Arial"/>
                <a:cs typeface="Arial"/>
              </a:rPr>
              <a:t>Degree College</a:t>
            </a:r>
            <a:endParaRPr sz="1300">
              <a:latin typeface="Arial"/>
              <a:cs typeface="Aria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5422" y="-36593"/>
            <a:ext cx="6388100" cy="1372235"/>
          </a:xfrm>
          <a:prstGeom prst="rect">
            <a:avLst/>
          </a:prstGeom>
        </p:spPr>
        <p:txBody>
          <a:bodyPr vert="horz" wrap="square" lIns="0" tIns="12065" rIns="0" bIns="0" rtlCol="0">
            <a:spAutoFit/>
          </a:bodyPr>
          <a:lstStyle/>
          <a:p>
            <a:pPr marL="1247140" marR="5080" indent="-1235075">
              <a:lnSpc>
                <a:spcPct val="116300"/>
              </a:lnSpc>
              <a:spcBef>
                <a:spcPts val="95"/>
              </a:spcBef>
            </a:pPr>
            <a:r>
              <a:rPr sz="3800" spc="-335" dirty="0"/>
              <a:t>BABU</a:t>
            </a:r>
            <a:r>
              <a:rPr sz="3800" spc="-275" dirty="0"/>
              <a:t> </a:t>
            </a:r>
            <a:r>
              <a:rPr sz="3800" spc="-345" dirty="0"/>
              <a:t>SUNDER</a:t>
            </a:r>
            <a:r>
              <a:rPr sz="3800" spc="-275" dirty="0"/>
              <a:t> </a:t>
            </a:r>
            <a:r>
              <a:rPr sz="3800" spc="-370" dirty="0"/>
              <a:t>SINGH</a:t>
            </a:r>
            <a:r>
              <a:rPr sz="3800" spc="-275" dirty="0"/>
              <a:t> </a:t>
            </a:r>
            <a:r>
              <a:rPr sz="3800" spc="-450" dirty="0"/>
              <a:t>GROUP </a:t>
            </a:r>
            <a:r>
              <a:rPr sz="3800" spc="-360" dirty="0"/>
              <a:t>OF</a:t>
            </a:r>
            <a:r>
              <a:rPr sz="3800" spc="-285" dirty="0"/>
              <a:t> </a:t>
            </a:r>
            <a:r>
              <a:rPr sz="3800" spc="-340" dirty="0"/>
              <a:t>INSTITUTIONS</a:t>
            </a:r>
            <a:endParaRPr sz="3800"/>
          </a:p>
        </p:txBody>
      </p:sp>
      <p:grpSp>
        <p:nvGrpSpPr>
          <p:cNvPr id="3" name="object 3"/>
          <p:cNvGrpSpPr/>
          <p:nvPr/>
        </p:nvGrpSpPr>
        <p:grpSpPr>
          <a:xfrm>
            <a:off x="0" y="107291"/>
            <a:ext cx="9753627" cy="1880386"/>
            <a:chOff x="0" y="107291"/>
            <a:chExt cx="9753627" cy="1880386"/>
          </a:xfrm>
        </p:grpSpPr>
        <p:pic>
          <p:nvPicPr>
            <p:cNvPr id="4" name="object 4"/>
            <p:cNvPicPr/>
            <p:nvPr/>
          </p:nvPicPr>
          <p:blipFill>
            <a:blip r:embed="rId3" cstate="print"/>
            <a:stretch>
              <a:fillRect/>
            </a:stretch>
          </p:blipFill>
          <p:spPr>
            <a:xfrm>
              <a:off x="136846" y="107291"/>
              <a:ext cx="1190624" cy="1257299"/>
            </a:xfrm>
            <a:prstGeom prst="rect">
              <a:avLst/>
            </a:prstGeom>
          </p:spPr>
        </p:pic>
        <p:pic>
          <p:nvPicPr>
            <p:cNvPr id="5" name="object 5"/>
            <p:cNvPicPr/>
            <p:nvPr/>
          </p:nvPicPr>
          <p:blipFill>
            <a:blip r:embed="rId3" cstate="print"/>
            <a:stretch>
              <a:fillRect/>
            </a:stretch>
          </p:blipFill>
          <p:spPr>
            <a:xfrm>
              <a:off x="8339980" y="107291"/>
              <a:ext cx="1190624" cy="1257299"/>
            </a:xfrm>
            <a:prstGeom prst="rect">
              <a:avLst/>
            </a:prstGeom>
          </p:spPr>
        </p:pic>
        <p:sp>
          <p:nvSpPr>
            <p:cNvPr id="6" name="object 6"/>
            <p:cNvSpPr/>
            <p:nvPr/>
          </p:nvSpPr>
          <p:spPr>
            <a:xfrm>
              <a:off x="0" y="1316736"/>
              <a:ext cx="9753600" cy="341630"/>
            </a:xfrm>
            <a:custGeom>
              <a:avLst/>
              <a:gdLst/>
              <a:ahLst/>
              <a:cxnLst/>
              <a:rect l="l" t="t" r="r" b="b"/>
              <a:pathLst>
                <a:path w="9753600" h="341630">
                  <a:moveTo>
                    <a:pt x="9753218" y="341375"/>
                  </a:moveTo>
                  <a:lnTo>
                    <a:pt x="0" y="341375"/>
                  </a:lnTo>
                  <a:lnTo>
                    <a:pt x="0" y="0"/>
                  </a:lnTo>
                  <a:lnTo>
                    <a:pt x="9753218" y="0"/>
                  </a:lnTo>
                  <a:lnTo>
                    <a:pt x="9753218" y="341375"/>
                  </a:lnTo>
                  <a:close/>
                </a:path>
              </a:pathLst>
            </a:custGeom>
            <a:solidFill>
              <a:srgbClr val="FFFFFF"/>
            </a:solidFill>
          </p:spPr>
          <p:txBody>
            <a:bodyPr wrap="square" lIns="0" tIns="0" rIns="0" bIns="0" rtlCol="0"/>
            <a:lstStyle/>
            <a:p>
              <a:endParaRPr/>
            </a:p>
          </p:txBody>
        </p:sp>
        <p:sp>
          <p:nvSpPr>
            <p:cNvPr id="7" name="object 7"/>
            <p:cNvSpPr/>
            <p:nvPr/>
          </p:nvSpPr>
          <p:spPr>
            <a:xfrm>
              <a:off x="0" y="1461896"/>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8" name="object 8"/>
            <p:cNvSpPr/>
            <p:nvPr/>
          </p:nvSpPr>
          <p:spPr>
            <a:xfrm>
              <a:off x="1313207" y="1461897"/>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r>
                <a:rPr lang="en-US" sz="3600" b="1" spc="55" dirty="0">
                  <a:solidFill>
                    <a:srgbClr val="C00000"/>
                  </a:solidFill>
                  <a:uFill>
                    <a:solidFill>
                      <a:srgbClr val="465236"/>
                    </a:solidFill>
                  </a:uFill>
                  <a:latin typeface="Cambria"/>
                  <a:cs typeface="Cambria"/>
                </a:rPr>
                <a:t>     Collaborations</a:t>
              </a:r>
              <a:r>
                <a:rPr lang="en-US" sz="3600" b="1" spc="175" dirty="0">
                  <a:solidFill>
                    <a:srgbClr val="C00000"/>
                  </a:solidFill>
                  <a:uFill>
                    <a:solidFill>
                      <a:srgbClr val="465236"/>
                    </a:solidFill>
                  </a:uFill>
                  <a:latin typeface="Cambria"/>
                  <a:cs typeface="Cambria"/>
                </a:rPr>
                <a:t> </a:t>
              </a:r>
              <a:r>
                <a:rPr lang="en-US" sz="3600" b="1" spc="-25" dirty="0">
                  <a:solidFill>
                    <a:srgbClr val="C00000"/>
                  </a:solidFill>
                  <a:uFill>
                    <a:solidFill>
                      <a:srgbClr val="465236"/>
                    </a:solidFill>
                  </a:uFill>
                  <a:latin typeface="Cambria"/>
                  <a:cs typeface="Cambria"/>
                </a:rPr>
                <a:t>and</a:t>
              </a:r>
              <a:r>
                <a:rPr lang="en-US" sz="3600" b="1" u="none" spc="-25" dirty="0">
                  <a:solidFill>
                    <a:srgbClr val="C00000"/>
                  </a:solidFill>
                  <a:latin typeface="Cambria"/>
                  <a:cs typeface="Cambria"/>
                </a:rPr>
                <a:t> </a:t>
              </a:r>
              <a:r>
                <a:rPr lang="en-US" sz="3600" b="1" spc="60" dirty="0">
                  <a:solidFill>
                    <a:srgbClr val="C00000"/>
                  </a:solidFill>
                  <a:uFill>
                    <a:solidFill>
                      <a:srgbClr val="465236"/>
                    </a:solidFill>
                  </a:uFill>
                  <a:latin typeface="Cambria"/>
                  <a:cs typeface="Cambria"/>
                </a:rPr>
                <a:t>Partnerships</a:t>
              </a:r>
              <a:endParaRPr lang="en-US" sz="3600" dirty="0">
                <a:solidFill>
                  <a:srgbClr val="C00000"/>
                </a:solidFill>
                <a:latin typeface="Cambria"/>
                <a:cs typeface="Cambria"/>
              </a:endParaRPr>
            </a:p>
            <a:p>
              <a:endParaRPr dirty="0"/>
            </a:p>
          </p:txBody>
        </p:sp>
      </p:grpSp>
      <p:grpSp>
        <p:nvGrpSpPr>
          <p:cNvPr id="9" name="object 9"/>
          <p:cNvGrpSpPr/>
          <p:nvPr/>
        </p:nvGrpSpPr>
        <p:grpSpPr>
          <a:xfrm>
            <a:off x="0" y="2025740"/>
            <a:ext cx="9753600" cy="5284166"/>
            <a:chOff x="1758844" y="358971"/>
            <a:chExt cx="10291781" cy="7008304"/>
          </a:xfrm>
        </p:grpSpPr>
        <p:pic>
          <p:nvPicPr>
            <p:cNvPr id="10" name="object 10"/>
            <p:cNvPicPr/>
            <p:nvPr/>
          </p:nvPicPr>
          <p:blipFill>
            <a:blip r:embed="rId4" cstate="print"/>
            <a:stretch>
              <a:fillRect/>
            </a:stretch>
          </p:blipFill>
          <p:spPr>
            <a:xfrm>
              <a:off x="7644404" y="358971"/>
              <a:ext cx="4406221" cy="3276001"/>
            </a:xfrm>
            <a:prstGeom prst="rect">
              <a:avLst/>
            </a:prstGeom>
          </p:spPr>
        </p:pic>
        <p:pic>
          <p:nvPicPr>
            <p:cNvPr id="12" name="object 12"/>
            <p:cNvPicPr/>
            <p:nvPr/>
          </p:nvPicPr>
          <p:blipFill>
            <a:blip r:embed="rId5" cstate="print"/>
            <a:stretch>
              <a:fillRect/>
            </a:stretch>
          </p:blipFill>
          <p:spPr>
            <a:xfrm>
              <a:off x="1758844" y="4864750"/>
              <a:ext cx="3068596" cy="2502525"/>
            </a:xfrm>
            <a:prstGeom prst="rect">
              <a:avLst/>
            </a:prstGeom>
          </p:spPr>
        </p:pic>
      </p:grpSp>
      <p:sp>
        <p:nvSpPr>
          <p:cNvPr id="16" name="object 16"/>
          <p:cNvSpPr txBox="1"/>
          <p:nvPr/>
        </p:nvSpPr>
        <p:spPr>
          <a:xfrm>
            <a:off x="-152400" y="1755672"/>
            <a:ext cx="5550341" cy="4224298"/>
          </a:xfrm>
          <a:prstGeom prst="rect">
            <a:avLst/>
          </a:prstGeom>
        </p:spPr>
        <p:txBody>
          <a:bodyPr vert="horz" wrap="square" lIns="0" tIns="11430" rIns="0" bIns="0" rtlCol="0">
            <a:spAutoFit/>
          </a:bodyPr>
          <a:lstStyle/>
          <a:p>
            <a:pPr marL="410209" marR="5080">
              <a:lnSpc>
                <a:spcPct val="116199"/>
              </a:lnSpc>
              <a:spcBef>
                <a:spcPts val="500"/>
              </a:spcBef>
            </a:pPr>
            <a:endParaRPr lang="en-US" dirty="0">
              <a:latin typeface="Times New Roman" pitchFamily="18" charset="0"/>
              <a:cs typeface="Times New Roman" pitchFamily="18" charset="0"/>
            </a:endParaRPr>
          </a:p>
          <a:p>
            <a:pPr marL="695959" marR="5080" indent="-285750">
              <a:lnSpc>
                <a:spcPct val="116199"/>
              </a:lnSpc>
              <a:spcBef>
                <a:spcPts val="500"/>
              </a:spcBef>
              <a:buFont typeface="Wingdings" panose="05000000000000000000" pitchFamily="2" charset="2"/>
              <a:buChar char="§"/>
            </a:pPr>
            <a:r>
              <a:rPr lang="en-US" dirty="0">
                <a:latin typeface="Times New Roman" pitchFamily="18" charset="0"/>
                <a:cs typeface="Times New Roman" pitchFamily="18" charset="0"/>
              </a:rPr>
              <a:t>MoU signing between BSSITM, Lucknow, and Limkokwing University of Creative Technology, Cyberjaya, Malaysia. </a:t>
            </a:r>
          </a:p>
          <a:p>
            <a:pPr marL="695959" marR="5080" indent="-285750">
              <a:lnSpc>
                <a:spcPct val="116199"/>
              </a:lnSpc>
              <a:spcBef>
                <a:spcPts val="500"/>
              </a:spcBef>
              <a:buFont typeface="Wingdings" panose="05000000000000000000" pitchFamily="2" charset="2"/>
              <a:buChar char="§"/>
            </a:pPr>
            <a:r>
              <a:rPr lang="en-US" spc="-10" dirty="0">
                <a:latin typeface="Times New Roman" pitchFamily="18" charset="0"/>
                <a:cs typeface="Times New Roman" pitchFamily="18" charset="0"/>
              </a:rPr>
              <a:t>The MOU signing between Nizhny Novgorod State Pedagogical University (Russia) and BSSGI, marking a new chapter of academic collaboration, student exchange, and joint research initiatives.</a:t>
            </a:r>
          </a:p>
          <a:p>
            <a:pPr marL="695959" marR="5080" indent="-285750">
              <a:lnSpc>
                <a:spcPct val="116199"/>
              </a:lnSpc>
              <a:spcBef>
                <a:spcPts val="500"/>
              </a:spcBef>
              <a:buFont typeface="Wingdings" panose="05000000000000000000" pitchFamily="2" charset="2"/>
              <a:buChar char="§"/>
            </a:pPr>
            <a:r>
              <a:rPr lang="en-US" dirty="0">
                <a:latin typeface="Times New Roman" pitchFamily="18" charset="0"/>
                <a:cs typeface="Times New Roman" pitchFamily="18" charset="0"/>
              </a:rPr>
              <a:t>We also </a:t>
            </a:r>
            <a:r>
              <a:rPr spc="-40" dirty="0">
                <a:latin typeface="Times New Roman" pitchFamily="18" charset="0"/>
                <a:cs typeface="Times New Roman" pitchFamily="18" charset="0"/>
              </a:rPr>
              <a:t>Collaboration</a:t>
            </a:r>
            <a:r>
              <a:rPr spc="-90" dirty="0">
                <a:latin typeface="Times New Roman" pitchFamily="18" charset="0"/>
                <a:cs typeface="Times New Roman" pitchFamily="18" charset="0"/>
              </a:rPr>
              <a:t> </a:t>
            </a:r>
            <a:r>
              <a:rPr spc="-65" dirty="0">
                <a:latin typeface="Times New Roman" pitchFamily="18" charset="0"/>
                <a:cs typeface="Times New Roman" pitchFamily="18" charset="0"/>
              </a:rPr>
              <a:t>with</a:t>
            </a:r>
            <a:r>
              <a:rPr spc="-85" dirty="0">
                <a:latin typeface="Times New Roman" pitchFamily="18" charset="0"/>
                <a:cs typeface="Times New Roman" pitchFamily="18" charset="0"/>
              </a:rPr>
              <a:t> </a:t>
            </a:r>
            <a:r>
              <a:rPr spc="-10" dirty="0">
                <a:latin typeface="Times New Roman" pitchFamily="18" charset="0"/>
                <a:cs typeface="Times New Roman" pitchFamily="18" charset="0"/>
              </a:rPr>
              <a:t>other </a:t>
            </a:r>
            <a:r>
              <a:rPr dirty="0">
                <a:latin typeface="Times New Roman" pitchFamily="18" charset="0"/>
                <a:cs typeface="Times New Roman" pitchFamily="18" charset="0"/>
              </a:rPr>
              <a:t>academic</a:t>
            </a:r>
            <a:r>
              <a:rPr spc="-100" dirty="0">
                <a:latin typeface="Times New Roman" pitchFamily="18" charset="0"/>
                <a:cs typeface="Times New Roman" pitchFamily="18" charset="0"/>
              </a:rPr>
              <a:t> </a:t>
            </a:r>
            <a:r>
              <a:rPr spc="-30" dirty="0">
                <a:latin typeface="Times New Roman" pitchFamily="18" charset="0"/>
                <a:cs typeface="Times New Roman" pitchFamily="18" charset="0"/>
              </a:rPr>
              <a:t>institutions</a:t>
            </a:r>
            <a:r>
              <a:rPr lang="en-US" spc="-30" dirty="0">
                <a:latin typeface="Times New Roman" pitchFamily="18" charset="0"/>
                <a:cs typeface="Times New Roman" pitchFamily="18" charset="0"/>
              </a:rPr>
              <a:t>, training institute</a:t>
            </a:r>
            <a:r>
              <a:rPr spc="-100" dirty="0">
                <a:latin typeface="Times New Roman" pitchFamily="18" charset="0"/>
                <a:cs typeface="Times New Roman" pitchFamily="18" charset="0"/>
              </a:rPr>
              <a:t> </a:t>
            </a:r>
            <a:r>
              <a:rPr spc="-25" dirty="0">
                <a:latin typeface="Times New Roman" pitchFamily="18" charset="0"/>
                <a:cs typeface="Times New Roman" pitchFamily="18" charset="0"/>
              </a:rPr>
              <a:t>and </a:t>
            </a:r>
            <a:r>
              <a:rPr dirty="0">
                <a:latin typeface="Times New Roman" pitchFamily="18" charset="0"/>
                <a:cs typeface="Times New Roman" pitchFamily="18" charset="0"/>
              </a:rPr>
              <a:t>research</a:t>
            </a:r>
            <a:r>
              <a:rPr spc="280" dirty="0">
                <a:latin typeface="Times New Roman" pitchFamily="18" charset="0"/>
                <a:cs typeface="Times New Roman" pitchFamily="18" charset="0"/>
              </a:rPr>
              <a:t> </a:t>
            </a:r>
            <a:r>
              <a:rPr spc="-10" dirty="0">
                <a:latin typeface="Times New Roman" pitchFamily="18" charset="0"/>
                <a:cs typeface="Times New Roman" pitchFamily="18" charset="0"/>
              </a:rPr>
              <a:t>bodies</a:t>
            </a:r>
            <a:r>
              <a:rPr lang="en-US" spc="-10" dirty="0">
                <a:latin typeface="Times New Roman" pitchFamily="18" charset="0"/>
                <a:cs typeface="Times New Roman" pitchFamily="18" charset="0"/>
              </a:rPr>
              <a:t>.</a:t>
            </a:r>
          </a:p>
          <a:p>
            <a:pPr marL="410209" marR="5080">
              <a:lnSpc>
                <a:spcPct val="116199"/>
              </a:lnSpc>
              <a:spcBef>
                <a:spcPts val="500"/>
              </a:spcBef>
            </a:pPr>
            <a:endParaRPr lang="en-US" sz="1600" spc="-10" dirty="0">
              <a:latin typeface="Times New Roman" pitchFamily="18" charset="0"/>
              <a:cs typeface="Times New Roman" pitchFamily="18" charset="0"/>
            </a:endParaRPr>
          </a:p>
          <a:p>
            <a:pPr marL="410209" marR="5080">
              <a:lnSpc>
                <a:spcPct val="116199"/>
              </a:lnSpc>
              <a:spcBef>
                <a:spcPts val="500"/>
              </a:spcBef>
            </a:pPr>
            <a:endParaRPr sz="2400" dirty="0">
              <a:latin typeface="Times New Roman" pitchFamily="18" charset="0"/>
              <a:cs typeface="Times New Roman" pitchFamily="18" charset="0"/>
            </a:endParaRPr>
          </a:p>
        </p:txBody>
      </p:sp>
      <p:pic>
        <p:nvPicPr>
          <p:cNvPr id="18" name="Picture 17" descr="WhatsApp Image 2025-04-04 at 00.07.30_a790f867.jpg"/>
          <p:cNvPicPr>
            <a:picLocks noChangeAspect="1"/>
          </p:cNvPicPr>
          <p:nvPr/>
        </p:nvPicPr>
        <p:blipFill>
          <a:blip r:embed="rId6"/>
          <a:stretch>
            <a:fillRect/>
          </a:stretch>
        </p:blipFill>
        <p:spPr>
          <a:xfrm>
            <a:off x="2941431" y="5426756"/>
            <a:ext cx="2608909" cy="1883149"/>
          </a:xfrm>
          <a:prstGeom prst="rect">
            <a:avLst/>
          </a:prstGeom>
        </p:spPr>
      </p:pic>
      <p:pic>
        <p:nvPicPr>
          <p:cNvPr id="13" name="Picture 12" descr="A group of people holding papers">
            <a:extLst>
              <a:ext uri="{FF2B5EF4-FFF2-40B4-BE49-F238E27FC236}">
                <a16:creationId xmlns="" xmlns:a16="http://schemas.microsoft.com/office/drawing/2014/main" id="{2085A2EA-6CBB-B865-42AF-323EBF9D9990}"/>
              </a:ext>
            </a:extLst>
          </p:cNvPr>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5583639" y="4533863"/>
            <a:ext cx="4175810" cy="2773316"/>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685422" y="-36593"/>
            <a:ext cx="6388100" cy="1372235"/>
          </a:xfrm>
          <a:prstGeom prst="rect">
            <a:avLst/>
          </a:prstGeom>
        </p:spPr>
        <p:txBody>
          <a:bodyPr vert="horz" wrap="square" lIns="0" tIns="12065" rIns="0" bIns="0" rtlCol="0">
            <a:spAutoFit/>
          </a:bodyPr>
          <a:lstStyle/>
          <a:p>
            <a:pPr marL="1247140" marR="5080" indent="-1235075">
              <a:lnSpc>
                <a:spcPct val="116300"/>
              </a:lnSpc>
              <a:spcBef>
                <a:spcPts val="95"/>
              </a:spcBef>
            </a:pPr>
            <a:r>
              <a:rPr sz="3800" b="1" spc="-335" dirty="0">
                <a:solidFill>
                  <a:srgbClr val="BD0F0D"/>
                </a:solidFill>
                <a:latin typeface="Palatino Linotype"/>
                <a:cs typeface="Palatino Linotype"/>
              </a:rPr>
              <a:t>BABU</a:t>
            </a:r>
            <a:r>
              <a:rPr sz="3800" b="1" spc="-275" dirty="0">
                <a:solidFill>
                  <a:srgbClr val="BD0F0D"/>
                </a:solidFill>
                <a:latin typeface="Palatino Linotype"/>
                <a:cs typeface="Palatino Linotype"/>
              </a:rPr>
              <a:t> </a:t>
            </a:r>
            <a:r>
              <a:rPr sz="3800" b="1" spc="-345" dirty="0">
                <a:solidFill>
                  <a:srgbClr val="BD0F0D"/>
                </a:solidFill>
                <a:latin typeface="Palatino Linotype"/>
                <a:cs typeface="Palatino Linotype"/>
              </a:rPr>
              <a:t>SUNDER</a:t>
            </a:r>
            <a:r>
              <a:rPr sz="3800" b="1" spc="-275" dirty="0">
                <a:solidFill>
                  <a:srgbClr val="BD0F0D"/>
                </a:solidFill>
                <a:latin typeface="Palatino Linotype"/>
                <a:cs typeface="Palatino Linotype"/>
              </a:rPr>
              <a:t> </a:t>
            </a:r>
            <a:r>
              <a:rPr sz="3800" b="1" spc="-370" dirty="0">
                <a:solidFill>
                  <a:srgbClr val="BD0F0D"/>
                </a:solidFill>
                <a:latin typeface="Palatino Linotype"/>
                <a:cs typeface="Palatino Linotype"/>
              </a:rPr>
              <a:t>SINGH</a:t>
            </a:r>
            <a:r>
              <a:rPr sz="3800" b="1" spc="-275" dirty="0">
                <a:solidFill>
                  <a:srgbClr val="BD0F0D"/>
                </a:solidFill>
                <a:latin typeface="Palatino Linotype"/>
                <a:cs typeface="Palatino Linotype"/>
              </a:rPr>
              <a:t> </a:t>
            </a:r>
            <a:r>
              <a:rPr sz="3800" b="1" spc="-450" dirty="0">
                <a:solidFill>
                  <a:srgbClr val="BD0F0D"/>
                </a:solidFill>
                <a:latin typeface="Palatino Linotype"/>
                <a:cs typeface="Palatino Linotype"/>
              </a:rPr>
              <a:t>GROUP </a:t>
            </a:r>
            <a:r>
              <a:rPr sz="3800" b="1" spc="-360" dirty="0">
                <a:solidFill>
                  <a:srgbClr val="BD0F0D"/>
                </a:solidFill>
                <a:latin typeface="Palatino Linotype"/>
                <a:cs typeface="Palatino Linotype"/>
              </a:rPr>
              <a:t>OF</a:t>
            </a:r>
            <a:r>
              <a:rPr sz="3800" b="1" spc="-285" dirty="0">
                <a:solidFill>
                  <a:srgbClr val="BD0F0D"/>
                </a:solidFill>
                <a:latin typeface="Palatino Linotype"/>
                <a:cs typeface="Palatino Linotype"/>
              </a:rPr>
              <a:t> </a:t>
            </a:r>
            <a:r>
              <a:rPr sz="3800" b="1" spc="-340" dirty="0">
                <a:solidFill>
                  <a:srgbClr val="BD0F0D"/>
                </a:solidFill>
                <a:latin typeface="Palatino Linotype"/>
                <a:cs typeface="Palatino Linotype"/>
              </a:rPr>
              <a:t>INSTITUTIONS</a:t>
            </a:r>
            <a:endParaRPr sz="3800" dirty="0">
              <a:latin typeface="Palatino Linotype"/>
              <a:cs typeface="Palatino Linotype"/>
            </a:endParaRPr>
          </a:p>
        </p:txBody>
      </p:sp>
      <p:grpSp>
        <p:nvGrpSpPr>
          <p:cNvPr id="3" name="object 3"/>
          <p:cNvGrpSpPr/>
          <p:nvPr/>
        </p:nvGrpSpPr>
        <p:grpSpPr>
          <a:xfrm>
            <a:off x="24902" y="313538"/>
            <a:ext cx="9753600" cy="2072247"/>
            <a:chOff x="0" y="107291"/>
            <a:chExt cx="9753600" cy="1880235"/>
          </a:xfrm>
        </p:grpSpPr>
        <p:pic>
          <p:nvPicPr>
            <p:cNvPr id="4" name="object 4"/>
            <p:cNvPicPr/>
            <p:nvPr/>
          </p:nvPicPr>
          <p:blipFill>
            <a:blip r:embed="rId2" cstate="print"/>
            <a:stretch>
              <a:fillRect/>
            </a:stretch>
          </p:blipFill>
          <p:spPr>
            <a:xfrm>
              <a:off x="136846" y="107291"/>
              <a:ext cx="1190624" cy="1257299"/>
            </a:xfrm>
            <a:prstGeom prst="rect">
              <a:avLst/>
            </a:prstGeom>
          </p:spPr>
        </p:pic>
        <p:pic>
          <p:nvPicPr>
            <p:cNvPr id="5" name="object 5"/>
            <p:cNvPicPr/>
            <p:nvPr/>
          </p:nvPicPr>
          <p:blipFill>
            <a:blip r:embed="rId2" cstate="print"/>
            <a:stretch>
              <a:fillRect/>
            </a:stretch>
          </p:blipFill>
          <p:spPr>
            <a:xfrm>
              <a:off x="8339980" y="107291"/>
              <a:ext cx="1190624" cy="1257299"/>
            </a:xfrm>
            <a:prstGeom prst="rect">
              <a:avLst/>
            </a:prstGeom>
          </p:spPr>
        </p:pic>
        <p:sp>
          <p:nvSpPr>
            <p:cNvPr id="6" name="object 6"/>
            <p:cNvSpPr/>
            <p:nvPr/>
          </p:nvSpPr>
          <p:spPr>
            <a:xfrm>
              <a:off x="0" y="1316736"/>
              <a:ext cx="9753600" cy="341630"/>
            </a:xfrm>
            <a:custGeom>
              <a:avLst/>
              <a:gdLst/>
              <a:ahLst/>
              <a:cxnLst/>
              <a:rect l="l" t="t" r="r" b="b"/>
              <a:pathLst>
                <a:path w="9753600" h="341630">
                  <a:moveTo>
                    <a:pt x="9753218" y="341375"/>
                  </a:moveTo>
                  <a:lnTo>
                    <a:pt x="0" y="341375"/>
                  </a:lnTo>
                  <a:lnTo>
                    <a:pt x="0" y="0"/>
                  </a:lnTo>
                  <a:lnTo>
                    <a:pt x="9753218" y="0"/>
                  </a:lnTo>
                  <a:lnTo>
                    <a:pt x="9753218" y="341375"/>
                  </a:lnTo>
                  <a:close/>
                </a:path>
              </a:pathLst>
            </a:custGeom>
            <a:solidFill>
              <a:srgbClr val="FFFFFF"/>
            </a:solidFill>
          </p:spPr>
          <p:txBody>
            <a:bodyPr wrap="square" lIns="0" tIns="0" rIns="0" bIns="0" rtlCol="0"/>
            <a:lstStyle/>
            <a:p>
              <a:endParaRPr/>
            </a:p>
          </p:txBody>
        </p:sp>
        <p:sp>
          <p:nvSpPr>
            <p:cNvPr id="7" name="object 7"/>
            <p:cNvSpPr/>
            <p:nvPr/>
          </p:nvSpPr>
          <p:spPr>
            <a:xfrm>
              <a:off x="0" y="1461896"/>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8" name="object 8"/>
            <p:cNvSpPr/>
            <p:nvPr/>
          </p:nvSpPr>
          <p:spPr>
            <a:xfrm>
              <a:off x="1313207" y="1461897"/>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grpSp>
      <p:grpSp>
        <p:nvGrpSpPr>
          <p:cNvPr id="9" name="object 9"/>
          <p:cNvGrpSpPr/>
          <p:nvPr/>
        </p:nvGrpSpPr>
        <p:grpSpPr>
          <a:xfrm>
            <a:off x="0" y="1695223"/>
            <a:ext cx="9778502" cy="5680144"/>
            <a:chOff x="-33489" y="2066763"/>
            <a:chExt cx="10750537" cy="5248436"/>
          </a:xfrm>
        </p:grpSpPr>
        <p:pic>
          <p:nvPicPr>
            <p:cNvPr id="10" name="object 10"/>
            <p:cNvPicPr/>
            <p:nvPr/>
          </p:nvPicPr>
          <p:blipFill>
            <a:blip r:embed="rId3" cstate="print"/>
            <a:stretch>
              <a:fillRect/>
            </a:stretch>
          </p:blipFill>
          <p:spPr>
            <a:xfrm>
              <a:off x="-33489" y="2067385"/>
              <a:ext cx="10750537" cy="5247814"/>
            </a:xfrm>
            <a:prstGeom prst="rect">
              <a:avLst/>
            </a:prstGeom>
          </p:spPr>
        </p:pic>
        <p:sp>
          <p:nvSpPr>
            <p:cNvPr id="11" name="object 11"/>
            <p:cNvSpPr/>
            <p:nvPr/>
          </p:nvSpPr>
          <p:spPr>
            <a:xfrm>
              <a:off x="-33489" y="2066763"/>
              <a:ext cx="10750536" cy="5247814"/>
            </a:xfrm>
            <a:custGeom>
              <a:avLst/>
              <a:gdLst/>
              <a:ahLst/>
              <a:cxnLst/>
              <a:rect l="l" t="t" r="r" b="b"/>
              <a:pathLst>
                <a:path w="9753600" h="5248275">
                  <a:moveTo>
                    <a:pt x="9753599" y="5247814"/>
                  </a:moveTo>
                  <a:lnTo>
                    <a:pt x="0" y="5247814"/>
                  </a:lnTo>
                  <a:lnTo>
                    <a:pt x="0" y="0"/>
                  </a:lnTo>
                  <a:lnTo>
                    <a:pt x="9753599" y="0"/>
                  </a:lnTo>
                  <a:lnTo>
                    <a:pt x="9753599" y="5247814"/>
                  </a:lnTo>
                  <a:close/>
                </a:path>
              </a:pathLst>
            </a:custGeom>
            <a:solidFill>
              <a:srgbClr val="775E54">
                <a:alpha val="52999"/>
              </a:srgbClr>
            </a:solidFill>
          </p:spPr>
          <p:txBody>
            <a:bodyPr wrap="square" lIns="0" tIns="0" rIns="0" bIns="0" rtlCol="0"/>
            <a:lstStyle/>
            <a:p>
              <a:endParaRPr dirty="0"/>
            </a:p>
          </p:txBody>
        </p:sp>
        <p:sp>
          <p:nvSpPr>
            <p:cNvPr id="12" name="object 12"/>
            <p:cNvSpPr/>
            <p:nvPr/>
          </p:nvSpPr>
          <p:spPr>
            <a:xfrm>
              <a:off x="370558" y="4011802"/>
              <a:ext cx="2404110" cy="728980"/>
            </a:xfrm>
            <a:custGeom>
              <a:avLst/>
              <a:gdLst/>
              <a:ahLst/>
              <a:cxnLst/>
              <a:rect l="l" t="t" r="r" b="b"/>
              <a:pathLst>
                <a:path w="2404110" h="728979">
                  <a:moveTo>
                    <a:pt x="2270621" y="728584"/>
                  </a:moveTo>
                  <a:lnTo>
                    <a:pt x="133350" y="728584"/>
                  </a:lnTo>
                  <a:lnTo>
                    <a:pt x="91201" y="721786"/>
                  </a:lnTo>
                  <a:lnTo>
                    <a:pt x="54595" y="702855"/>
                  </a:lnTo>
                  <a:lnTo>
                    <a:pt x="25728" y="673989"/>
                  </a:lnTo>
                  <a:lnTo>
                    <a:pt x="6798" y="637383"/>
                  </a:lnTo>
                  <a:lnTo>
                    <a:pt x="0" y="595234"/>
                  </a:lnTo>
                  <a:lnTo>
                    <a:pt x="0" y="133350"/>
                  </a:lnTo>
                  <a:lnTo>
                    <a:pt x="6798" y="91201"/>
                  </a:lnTo>
                  <a:lnTo>
                    <a:pt x="25728" y="54595"/>
                  </a:lnTo>
                  <a:lnTo>
                    <a:pt x="54595" y="25728"/>
                  </a:lnTo>
                  <a:lnTo>
                    <a:pt x="91201" y="6798"/>
                  </a:lnTo>
                  <a:lnTo>
                    <a:pt x="133350" y="0"/>
                  </a:lnTo>
                  <a:lnTo>
                    <a:pt x="2270621" y="0"/>
                  </a:lnTo>
                  <a:lnTo>
                    <a:pt x="2312770" y="6798"/>
                  </a:lnTo>
                  <a:lnTo>
                    <a:pt x="2349376" y="25728"/>
                  </a:lnTo>
                  <a:lnTo>
                    <a:pt x="2378243" y="54595"/>
                  </a:lnTo>
                  <a:lnTo>
                    <a:pt x="2397173" y="91201"/>
                  </a:lnTo>
                  <a:lnTo>
                    <a:pt x="2403971" y="133350"/>
                  </a:lnTo>
                  <a:lnTo>
                    <a:pt x="2403971" y="595234"/>
                  </a:lnTo>
                  <a:lnTo>
                    <a:pt x="2397173" y="637383"/>
                  </a:lnTo>
                  <a:lnTo>
                    <a:pt x="2378243" y="673989"/>
                  </a:lnTo>
                  <a:lnTo>
                    <a:pt x="2349376" y="702855"/>
                  </a:lnTo>
                  <a:lnTo>
                    <a:pt x="2312770" y="721786"/>
                  </a:lnTo>
                  <a:lnTo>
                    <a:pt x="2270621" y="728584"/>
                  </a:lnTo>
                  <a:close/>
                </a:path>
              </a:pathLst>
            </a:custGeom>
            <a:solidFill>
              <a:srgbClr val="CA2925"/>
            </a:solidFill>
          </p:spPr>
          <p:txBody>
            <a:bodyPr wrap="square" lIns="0" tIns="0" rIns="0" bIns="0" rtlCol="0"/>
            <a:lstStyle/>
            <a:p>
              <a:endParaRPr dirty="0"/>
            </a:p>
          </p:txBody>
        </p:sp>
        <p:sp>
          <p:nvSpPr>
            <p:cNvPr id="13" name="object 13"/>
            <p:cNvSpPr/>
            <p:nvPr/>
          </p:nvSpPr>
          <p:spPr>
            <a:xfrm>
              <a:off x="379041" y="4011802"/>
              <a:ext cx="2400300" cy="723900"/>
            </a:xfrm>
            <a:custGeom>
              <a:avLst/>
              <a:gdLst/>
              <a:ahLst/>
              <a:cxnLst/>
              <a:rect l="l" t="t" r="r" b="b"/>
              <a:pathLst>
                <a:path w="2400300" h="723900">
                  <a:moveTo>
                    <a:pt x="2400300" y="616909"/>
                  </a:moveTo>
                  <a:lnTo>
                    <a:pt x="2397007" y="637321"/>
                  </a:lnTo>
                  <a:lnTo>
                    <a:pt x="2378079" y="673923"/>
                  </a:lnTo>
                  <a:lnTo>
                    <a:pt x="2349215" y="702787"/>
                  </a:lnTo>
                  <a:lnTo>
                    <a:pt x="2312612" y="721716"/>
                  </a:lnTo>
                  <a:lnTo>
                    <a:pt x="2299072" y="723899"/>
                  </a:lnTo>
                </a:path>
                <a:path w="2400300" h="723900">
                  <a:moveTo>
                    <a:pt x="104799" y="723899"/>
                  </a:moveTo>
                  <a:lnTo>
                    <a:pt x="54656" y="702787"/>
                  </a:lnTo>
                  <a:lnTo>
                    <a:pt x="25792" y="673923"/>
                  </a:lnTo>
                  <a:lnTo>
                    <a:pt x="6864" y="637321"/>
                  </a:lnTo>
                  <a:lnTo>
                    <a:pt x="0" y="595176"/>
                  </a:lnTo>
                  <a:lnTo>
                    <a:pt x="1" y="133326"/>
                  </a:lnTo>
                  <a:lnTo>
                    <a:pt x="6864" y="91192"/>
                  </a:lnTo>
                  <a:lnTo>
                    <a:pt x="25793" y="54589"/>
                  </a:lnTo>
                  <a:lnTo>
                    <a:pt x="54656" y="25726"/>
                  </a:lnTo>
                  <a:lnTo>
                    <a:pt x="91258" y="6797"/>
                  </a:lnTo>
                  <a:lnTo>
                    <a:pt x="133403" y="0"/>
                  </a:lnTo>
                  <a:lnTo>
                    <a:pt x="2270468" y="0"/>
                  </a:lnTo>
                  <a:lnTo>
                    <a:pt x="2312612" y="6797"/>
                  </a:lnTo>
                  <a:lnTo>
                    <a:pt x="2349215" y="25726"/>
                  </a:lnTo>
                  <a:lnTo>
                    <a:pt x="2378078" y="54589"/>
                  </a:lnTo>
                  <a:lnTo>
                    <a:pt x="2397007" y="91192"/>
                  </a:lnTo>
                  <a:lnTo>
                    <a:pt x="2400300" y="111604"/>
                  </a:lnTo>
                </a:path>
              </a:pathLst>
            </a:custGeom>
            <a:ln w="133350">
              <a:solidFill>
                <a:srgbClr val="F6B515"/>
              </a:solidFill>
            </a:ln>
          </p:spPr>
          <p:txBody>
            <a:bodyPr wrap="square" lIns="0" tIns="0" rIns="0" bIns="0" rtlCol="0"/>
            <a:lstStyle/>
            <a:p>
              <a:endParaRPr/>
            </a:p>
          </p:txBody>
        </p:sp>
        <p:sp>
          <p:nvSpPr>
            <p:cNvPr id="14" name="object 14"/>
            <p:cNvSpPr/>
            <p:nvPr/>
          </p:nvSpPr>
          <p:spPr>
            <a:xfrm>
              <a:off x="4229215" y="4027506"/>
              <a:ext cx="2684145" cy="728980"/>
            </a:xfrm>
            <a:custGeom>
              <a:avLst/>
              <a:gdLst/>
              <a:ahLst/>
              <a:cxnLst/>
              <a:rect l="l" t="t" r="r" b="b"/>
              <a:pathLst>
                <a:path w="2684145" h="728979">
                  <a:moveTo>
                    <a:pt x="2551848" y="728584"/>
                  </a:moveTo>
                  <a:lnTo>
                    <a:pt x="133350" y="728584"/>
                  </a:lnTo>
                  <a:lnTo>
                    <a:pt x="91201" y="721786"/>
                  </a:lnTo>
                  <a:lnTo>
                    <a:pt x="54595" y="702855"/>
                  </a:lnTo>
                  <a:lnTo>
                    <a:pt x="25728" y="673989"/>
                  </a:lnTo>
                  <a:lnTo>
                    <a:pt x="6798" y="637383"/>
                  </a:lnTo>
                  <a:lnTo>
                    <a:pt x="0" y="595234"/>
                  </a:lnTo>
                  <a:lnTo>
                    <a:pt x="0" y="133350"/>
                  </a:lnTo>
                  <a:lnTo>
                    <a:pt x="6798" y="91201"/>
                  </a:lnTo>
                  <a:lnTo>
                    <a:pt x="25728" y="54595"/>
                  </a:lnTo>
                  <a:lnTo>
                    <a:pt x="54595" y="25728"/>
                  </a:lnTo>
                  <a:lnTo>
                    <a:pt x="91201" y="6798"/>
                  </a:lnTo>
                  <a:lnTo>
                    <a:pt x="133350" y="0"/>
                  </a:lnTo>
                  <a:lnTo>
                    <a:pt x="2551848" y="0"/>
                  </a:lnTo>
                  <a:lnTo>
                    <a:pt x="2593997" y="6798"/>
                  </a:lnTo>
                  <a:lnTo>
                    <a:pt x="2630603" y="25728"/>
                  </a:lnTo>
                  <a:lnTo>
                    <a:pt x="2659469" y="54595"/>
                  </a:lnTo>
                  <a:lnTo>
                    <a:pt x="2678399" y="91201"/>
                  </a:lnTo>
                  <a:lnTo>
                    <a:pt x="2683808" y="124735"/>
                  </a:lnTo>
                  <a:lnTo>
                    <a:pt x="2683808" y="603849"/>
                  </a:lnTo>
                  <a:lnTo>
                    <a:pt x="2659469" y="673989"/>
                  </a:lnTo>
                  <a:lnTo>
                    <a:pt x="2630603" y="702855"/>
                  </a:lnTo>
                  <a:lnTo>
                    <a:pt x="2593997" y="721786"/>
                  </a:lnTo>
                  <a:lnTo>
                    <a:pt x="2551848" y="728584"/>
                  </a:lnTo>
                  <a:close/>
                </a:path>
              </a:pathLst>
            </a:custGeom>
            <a:solidFill>
              <a:srgbClr val="CA2925"/>
            </a:solidFill>
          </p:spPr>
          <p:txBody>
            <a:bodyPr wrap="square" lIns="0" tIns="0" rIns="0" bIns="0" rtlCol="0"/>
            <a:lstStyle/>
            <a:p>
              <a:endParaRPr dirty="0"/>
            </a:p>
          </p:txBody>
        </p:sp>
        <p:sp>
          <p:nvSpPr>
            <p:cNvPr id="15" name="object 15"/>
            <p:cNvSpPr/>
            <p:nvPr/>
          </p:nvSpPr>
          <p:spPr>
            <a:xfrm>
              <a:off x="4190192" y="4032586"/>
              <a:ext cx="2685415" cy="723900"/>
            </a:xfrm>
            <a:custGeom>
              <a:avLst/>
              <a:gdLst/>
              <a:ahLst/>
              <a:cxnLst/>
              <a:rect l="l" t="t" r="r" b="b"/>
              <a:pathLst>
                <a:path w="2685415" h="723900">
                  <a:moveTo>
                    <a:pt x="104842" y="723899"/>
                  </a:moveTo>
                  <a:lnTo>
                    <a:pt x="54699" y="702787"/>
                  </a:lnTo>
                  <a:lnTo>
                    <a:pt x="25836" y="673923"/>
                  </a:lnTo>
                  <a:lnTo>
                    <a:pt x="6907" y="637321"/>
                  </a:lnTo>
                  <a:lnTo>
                    <a:pt x="0" y="595176"/>
                  </a:lnTo>
                  <a:lnTo>
                    <a:pt x="2" y="133319"/>
                  </a:lnTo>
                  <a:lnTo>
                    <a:pt x="6907" y="91192"/>
                  </a:lnTo>
                  <a:lnTo>
                    <a:pt x="25836" y="54589"/>
                  </a:lnTo>
                  <a:lnTo>
                    <a:pt x="54699" y="25726"/>
                  </a:lnTo>
                  <a:lnTo>
                    <a:pt x="91301" y="6797"/>
                  </a:lnTo>
                  <a:lnTo>
                    <a:pt x="133446" y="0"/>
                  </a:lnTo>
                  <a:lnTo>
                    <a:pt x="2551710" y="0"/>
                  </a:lnTo>
                  <a:lnTo>
                    <a:pt x="2593855" y="6797"/>
                  </a:lnTo>
                  <a:lnTo>
                    <a:pt x="2630457" y="25726"/>
                  </a:lnTo>
                  <a:lnTo>
                    <a:pt x="2659321" y="54589"/>
                  </a:lnTo>
                  <a:lnTo>
                    <a:pt x="2678250" y="91192"/>
                  </a:lnTo>
                  <a:lnTo>
                    <a:pt x="2685047" y="133336"/>
                  </a:lnTo>
                  <a:lnTo>
                    <a:pt x="2685047" y="595176"/>
                  </a:lnTo>
                  <a:lnTo>
                    <a:pt x="2678250" y="637321"/>
                  </a:lnTo>
                  <a:lnTo>
                    <a:pt x="2659321" y="673923"/>
                  </a:lnTo>
                  <a:lnTo>
                    <a:pt x="2630457" y="702787"/>
                  </a:lnTo>
                  <a:lnTo>
                    <a:pt x="2593855" y="721716"/>
                  </a:lnTo>
                  <a:lnTo>
                    <a:pt x="2580314" y="723899"/>
                  </a:lnTo>
                </a:path>
              </a:pathLst>
            </a:custGeom>
            <a:ln w="133350">
              <a:solidFill>
                <a:srgbClr val="F6B515"/>
              </a:solidFill>
            </a:ln>
          </p:spPr>
          <p:txBody>
            <a:bodyPr wrap="square" lIns="0" tIns="0" rIns="0" bIns="0" rtlCol="0"/>
            <a:lstStyle/>
            <a:p>
              <a:endParaRPr/>
            </a:p>
          </p:txBody>
        </p:sp>
        <p:sp>
          <p:nvSpPr>
            <p:cNvPr id="16" name="object 16"/>
            <p:cNvSpPr/>
            <p:nvPr/>
          </p:nvSpPr>
          <p:spPr>
            <a:xfrm>
              <a:off x="7908891" y="3965959"/>
              <a:ext cx="2404110" cy="728980"/>
            </a:xfrm>
            <a:custGeom>
              <a:avLst/>
              <a:gdLst/>
              <a:ahLst/>
              <a:cxnLst/>
              <a:rect l="l" t="t" r="r" b="b"/>
              <a:pathLst>
                <a:path w="2404109" h="728979">
                  <a:moveTo>
                    <a:pt x="2270621" y="728584"/>
                  </a:moveTo>
                  <a:lnTo>
                    <a:pt x="133350" y="728584"/>
                  </a:lnTo>
                  <a:lnTo>
                    <a:pt x="91201" y="721786"/>
                  </a:lnTo>
                  <a:lnTo>
                    <a:pt x="54595" y="702855"/>
                  </a:lnTo>
                  <a:lnTo>
                    <a:pt x="25728" y="673989"/>
                  </a:lnTo>
                  <a:lnTo>
                    <a:pt x="6798" y="637383"/>
                  </a:lnTo>
                  <a:lnTo>
                    <a:pt x="0" y="595234"/>
                  </a:lnTo>
                  <a:lnTo>
                    <a:pt x="0" y="133350"/>
                  </a:lnTo>
                  <a:lnTo>
                    <a:pt x="6798" y="91201"/>
                  </a:lnTo>
                  <a:lnTo>
                    <a:pt x="25728" y="54595"/>
                  </a:lnTo>
                  <a:lnTo>
                    <a:pt x="54595" y="25728"/>
                  </a:lnTo>
                  <a:lnTo>
                    <a:pt x="91201" y="6798"/>
                  </a:lnTo>
                  <a:lnTo>
                    <a:pt x="133350" y="0"/>
                  </a:lnTo>
                  <a:lnTo>
                    <a:pt x="2270621" y="0"/>
                  </a:lnTo>
                  <a:lnTo>
                    <a:pt x="2312770" y="6798"/>
                  </a:lnTo>
                  <a:lnTo>
                    <a:pt x="2349376" y="25728"/>
                  </a:lnTo>
                  <a:lnTo>
                    <a:pt x="2378243" y="54595"/>
                  </a:lnTo>
                  <a:lnTo>
                    <a:pt x="2397173" y="91201"/>
                  </a:lnTo>
                  <a:lnTo>
                    <a:pt x="2403971" y="133350"/>
                  </a:lnTo>
                  <a:lnTo>
                    <a:pt x="2403971" y="595234"/>
                  </a:lnTo>
                  <a:lnTo>
                    <a:pt x="2397173" y="637383"/>
                  </a:lnTo>
                  <a:lnTo>
                    <a:pt x="2378243" y="673989"/>
                  </a:lnTo>
                  <a:lnTo>
                    <a:pt x="2349376" y="702855"/>
                  </a:lnTo>
                  <a:lnTo>
                    <a:pt x="2312770" y="721786"/>
                  </a:lnTo>
                  <a:lnTo>
                    <a:pt x="2270621" y="728584"/>
                  </a:lnTo>
                  <a:close/>
                </a:path>
              </a:pathLst>
            </a:custGeom>
            <a:solidFill>
              <a:srgbClr val="CA2925"/>
            </a:solidFill>
          </p:spPr>
          <p:txBody>
            <a:bodyPr wrap="square" lIns="0" tIns="0" rIns="0" bIns="0" rtlCol="0"/>
            <a:lstStyle/>
            <a:p>
              <a:endParaRPr dirty="0"/>
            </a:p>
          </p:txBody>
        </p:sp>
        <p:sp>
          <p:nvSpPr>
            <p:cNvPr id="17" name="object 17"/>
            <p:cNvSpPr/>
            <p:nvPr/>
          </p:nvSpPr>
          <p:spPr>
            <a:xfrm>
              <a:off x="7873678" y="3966770"/>
              <a:ext cx="2400300" cy="723900"/>
            </a:xfrm>
            <a:custGeom>
              <a:avLst/>
              <a:gdLst/>
              <a:ahLst/>
              <a:cxnLst/>
              <a:rect l="l" t="t" r="r" b="b"/>
              <a:pathLst>
                <a:path w="2400300" h="723900">
                  <a:moveTo>
                    <a:pt x="2400299" y="616910"/>
                  </a:moveTo>
                  <a:lnTo>
                    <a:pt x="2397007" y="637321"/>
                  </a:lnTo>
                  <a:lnTo>
                    <a:pt x="2378079" y="673923"/>
                  </a:lnTo>
                  <a:lnTo>
                    <a:pt x="2349215" y="702787"/>
                  </a:lnTo>
                  <a:lnTo>
                    <a:pt x="2312612" y="721716"/>
                  </a:lnTo>
                  <a:lnTo>
                    <a:pt x="2299072" y="723899"/>
                  </a:lnTo>
                </a:path>
                <a:path w="2400300" h="723900">
                  <a:moveTo>
                    <a:pt x="104799" y="723900"/>
                  </a:moveTo>
                  <a:lnTo>
                    <a:pt x="54656" y="702787"/>
                  </a:lnTo>
                  <a:lnTo>
                    <a:pt x="25793" y="673923"/>
                  </a:lnTo>
                  <a:lnTo>
                    <a:pt x="6864" y="637321"/>
                  </a:lnTo>
                  <a:lnTo>
                    <a:pt x="0" y="595176"/>
                  </a:lnTo>
                  <a:lnTo>
                    <a:pt x="1" y="133326"/>
                  </a:lnTo>
                  <a:lnTo>
                    <a:pt x="6864" y="91192"/>
                  </a:lnTo>
                  <a:lnTo>
                    <a:pt x="25793" y="54590"/>
                  </a:lnTo>
                  <a:lnTo>
                    <a:pt x="54656" y="25726"/>
                  </a:lnTo>
                  <a:lnTo>
                    <a:pt x="91258" y="6797"/>
                  </a:lnTo>
                  <a:lnTo>
                    <a:pt x="133403" y="0"/>
                  </a:lnTo>
                  <a:lnTo>
                    <a:pt x="2270468" y="0"/>
                  </a:lnTo>
                  <a:lnTo>
                    <a:pt x="2312612" y="6797"/>
                  </a:lnTo>
                  <a:lnTo>
                    <a:pt x="2349215" y="25726"/>
                  </a:lnTo>
                  <a:lnTo>
                    <a:pt x="2378079" y="54589"/>
                  </a:lnTo>
                  <a:lnTo>
                    <a:pt x="2397007" y="91192"/>
                  </a:lnTo>
                  <a:lnTo>
                    <a:pt x="2400299" y="111603"/>
                  </a:lnTo>
                </a:path>
              </a:pathLst>
            </a:custGeom>
            <a:ln w="133350">
              <a:solidFill>
                <a:srgbClr val="F6B515"/>
              </a:solidFill>
            </a:ln>
          </p:spPr>
          <p:txBody>
            <a:bodyPr wrap="square" lIns="0" tIns="0" rIns="0" bIns="0" rtlCol="0"/>
            <a:lstStyle/>
            <a:p>
              <a:endParaRPr/>
            </a:p>
          </p:txBody>
        </p:sp>
      </p:grpSp>
      <p:sp>
        <p:nvSpPr>
          <p:cNvPr id="18" name="object 18"/>
          <p:cNvSpPr txBox="1">
            <a:spLocks noGrp="1"/>
          </p:cNvSpPr>
          <p:nvPr>
            <p:ph type="title"/>
          </p:nvPr>
        </p:nvSpPr>
        <p:spPr>
          <a:xfrm>
            <a:off x="328427" y="2003134"/>
            <a:ext cx="9227079" cy="689291"/>
          </a:xfrm>
          <a:prstGeom prst="rect">
            <a:avLst/>
          </a:prstGeom>
        </p:spPr>
        <p:txBody>
          <a:bodyPr vert="horz" wrap="square" lIns="0" tIns="12065" rIns="0" bIns="0" rtlCol="0">
            <a:spAutoFit/>
          </a:bodyPr>
          <a:lstStyle/>
          <a:p>
            <a:pPr marL="12700" algn="ctr">
              <a:lnSpc>
                <a:spcPct val="100000"/>
              </a:lnSpc>
              <a:spcBef>
                <a:spcPts val="95"/>
              </a:spcBef>
            </a:pPr>
            <a:r>
              <a:rPr lang="en-US" sz="4400" spc="185" dirty="0">
                <a:solidFill>
                  <a:srgbClr val="00B050"/>
                </a:solidFill>
                <a:latin typeface="Tahoma"/>
                <a:cs typeface="Tahoma"/>
              </a:rPr>
              <a:t>C</a:t>
            </a:r>
            <a:r>
              <a:rPr sz="4400" spc="185" dirty="0">
                <a:solidFill>
                  <a:srgbClr val="00B050"/>
                </a:solidFill>
                <a:latin typeface="Tahoma"/>
                <a:cs typeface="Tahoma"/>
              </a:rPr>
              <a:t>ourses</a:t>
            </a:r>
            <a:r>
              <a:rPr lang="en-IN" sz="4400" spc="185" dirty="0">
                <a:solidFill>
                  <a:srgbClr val="00B050"/>
                </a:solidFill>
                <a:latin typeface="Tahoma"/>
                <a:cs typeface="Tahoma"/>
              </a:rPr>
              <a:t> Offered</a:t>
            </a:r>
            <a:endParaRPr sz="4400" dirty="0">
              <a:solidFill>
                <a:srgbClr val="00B050"/>
              </a:solidFill>
              <a:latin typeface="Tahoma"/>
              <a:cs typeface="Tahoma"/>
            </a:endParaRPr>
          </a:p>
        </p:txBody>
      </p:sp>
      <p:sp>
        <p:nvSpPr>
          <p:cNvPr id="28" name="object 28"/>
          <p:cNvSpPr txBox="1"/>
          <p:nvPr/>
        </p:nvSpPr>
        <p:spPr>
          <a:xfrm>
            <a:off x="328427" y="3599300"/>
            <a:ext cx="3093919" cy="3323346"/>
          </a:xfrm>
          <a:prstGeom prst="rect">
            <a:avLst/>
          </a:prstGeom>
        </p:spPr>
        <p:txBody>
          <a:bodyPr vert="horz" wrap="square" lIns="0" tIns="288925" rIns="0" bIns="0" rtlCol="0">
            <a:spAutoFit/>
          </a:bodyPr>
          <a:lstStyle/>
          <a:p>
            <a:pPr marL="12700">
              <a:lnSpc>
                <a:spcPct val="100000"/>
              </a:lnSpc>
              <a:spcBef>
                <a:spcPts val="2275"/>
              </a:spcBef>
            </a:pPr>
            <a:r>
              <a:rPr lang="en-US" sz="4100" spc="-290" dirty="0">
                <a:solidFill>
                  <a:srgbClr val="FFFFFF"/>
                </a:solidFill>
                <a:latin typeface="Arial Black"/>
                <a:cs typeface="Arial Black"/>
              </a:rPr>
              <a:t> </a:t>
            </a:r>
            <a:r>
              <a:rPr sz="4100" spc="-290" dirty="0">
                <a:solidFill>
                  <a:srgbClr val="FFFFFF"/>
                </a:solidFill>
                <a:latin typeface="Arial Black"/>
                <a:cs typeface="Arial Black"/>
              </a:rPr>
              <a:t>BSSITM</a:t>
            </a:r>
            <a:endParaRPr lang="en-IN" sz="4100" dirty="0">
              <a:latin typeface="Arial Black"/>
              <a:cs typeface="Arial Black"/>
            </a:endParaRPr>
          </a:p>
          <a:p>
            <a:pPr marL="12700">
              <a:lnSpc>
                <a:spcPct val="100000"/>
              </a:lnSpc>
            </a:pPr>
            <a:r>
              <a:rPr lang="en-IN" sz="2800" b="1" spc="195" dirty="0" err="1">
                <a:solidFill>
                  <a:schemeClr val="bg1"/>
                </a:solidFill>
                <a:latin typeface="Calibri"/>
                <a:cs typeface="Calibri"/>
              </a:rPr>
              <a:t>B.Tech</a:t>
            </a:r>
            <a:r>
              <a:rPr lang="en-IN" sz="2400" b="1" spc="195" dirty="0">
                <a:solidFill>
                  <a:srgbClr val="FFFF00"/>
                </a:solidFill>
                <a:latin typeface="Calibri"/>
                <a:cs typeface="Calibri"/>
              </a:rPr>
              <a:t>(AG, AI &amp; ML,CE,CSE,EC,EE,</a:t>
            </a:r>
          </a:p>
          <a:p>
            <a:pPr marL="12700">
              <a:lnSpc>
                <a:spcPct val="100000"/>
              </a:lnSpc>
            </a:pPr>
            <a:r>
              <a:rPr lang="en-IN" sz="2400" b="1" spc="195" dirty="0">
                <a:solidFill>
                  <a:srgbClr val="FFFF00"/>
                </a:solidFill>
                <a:latin typeface="Calibri"/>
                <a:cs typeface="Calibri"/>
              </a:rPr>
              <a:t>IT &amp; ME)</a:t>
            </a:r>
            <a:r>
              <a:rPr lang="en-IN" sz="2000" b="1" spc="195" dirty="0">
                <a:solidFill>
                  <a:srgbClr val="002060"/>
                </a:solidFill>
                <a:latin typeface="Calibri"/>
                <a:cs typeface="Calibri"/>
              </a:rPr>
              <a:t> </a:t>
            </a:r>
            <a:r>
              <a:rPr lang="en-IN" sz="2400" b="1" spc="195" dirty="0">
                <a:solidFill>
                  <a:srgbClr val="002060"/>
                </a:solidFill>
                <a:latin typeface="Calibri"/>
                <a:cs typeface="Calibri"/>
              </a:rPr>
              <a:t>   </a:t>
            </a:r>
          </a:p>
          <a:p>
            <a:pPr marL="12700">
              <a:lnSpc>
                <a:spcPct val="100000"/>
              </a:lnSpc>
            </a:pPr>
            <a:r>
              <a:rPr sz="2800" b="1" dirty="0">
                <a:solidFill>
                  <a:schemeClr val="bg1"/>
                </a:solidFill>
                <a:latin typeface="Calibri"/>
                <a:cs typeface="Calibri"/>
              </a:rPr>
              <a:t>M.</a:t>
            </a:r>
            <a:r>
              <a:rPr sz="2800" b="1" spc="-10" dirty="0">
                <a:solidFill>
                  <a:schemeClr val="bg1"/>
                </a:solidFill>
                <a:latin typeface="Calibri"/>
                <a:cs typeface="Calibri"/>
              </a:rPr>
              <a:t> </a:t>
            </a:r>
            <a:r>
              <a:rPr sz="2800" b="1" spc="260" dirty="0">
                <a:solidFill>
                  <a:schemeClr val="bg1"/>
                </a:solidFill>
                <a:latin typeface="Calibri"/>
                <a:cs typeface="Calibri"/>
              </a:rPr>
              <a:t>Tech</a:t>
            </a:r>
            <a:r>
              <a:rPr lang="en-US" sz="2400" b="1" spc="260" dirty="0">
                <a:solidFill>
                  <a:srgbClr val="FFFF00"/>
                </a:solidFill>
                <a:latin typeface="Calibri"/>
                <a:cs typeface="Calibri"/>
              </a:rPr>
              <a:t>(CS &amp; EC)</a:t>
            </a:r>
            <a:r>
              <a:rPr sz="2400" b="1" spc="260" dirty="0">
                <a:solidFill>
                  <a:srgbClr val="FFFF00"/>
                </a:solidFill>
                <a:latin typeface="Calibri"/>
                <a:cs typeface="Calibri"/>
              </a:rPr>
              <a:t> </a:t>
            </a:r>
            <a:endParaRPr lang="en-US" sz="2400" b="1" spc="260" dirty="0">
              <a:solidFill>
                <a:srgbClr val="FFFF00"/>
              </a:solidFill>
              <a:latin typeface="Calibri"/>
              <a:cs typeface="Calibri"/>
            </a:endParaRPr>
          </a:p>
          <a:p>
            <a:pPr marL="12700">
              <a:lnSpc>
                <a:spcPct val="100000"/>
              </a:lnSpc>
            </a:pPr>
            <a:r>
              <a:rPr lang="en-IN" sz="2800" b="1" spc="210" dirty="0">
                <a:solidFill>
                  <a:schemeClr val="bg1"/>
                </a:solidFill>
                <a:latin typeface="Calibri"/>
                <a:cs typeface="Calibri"/>
              </a:rPr>
              <a:t>Diploma</a:t>
            </a:r>
            <a:r>
              <a:rPr lang="en-IN" sz="2400" b="1" spc="210" dirty="0">
                <a:solidFill>
                  <a:srgbClr val="FFFF00"/>
                </a:solidFill>
                <a:latin typeface="Calibri"/>
                <a:cs typeface="Calibri"/>
              </a:rPr>
              <a:t>(CE,CS,EE&amp; ME)</a:t>
            </a:r>
            <a:endParaRPr sz="2400" dirty="0">
              <a:solidFill>
                <a:srgbClr val="FFFF00"/>
              </a:solidFill>
              <a:latin typeface="Calibri"/>
              <a:cs typeface="Calibri"/>
            </a:endParaRPr>
          </a:p>
        </p:txBody>
      </p:sp>
      <p:sp>
        <p:nvSpPr>
          <p:cNvPr id="29" name="object 29"/>
          <p:cNvSpPr txBox="1"/>
          <p:nvPr/>
        </p:nvSpPr>
        <p:spPr>
          <a:xfrm>
            <a:off x="3756582" y="3599300"/>
            <a:ext cx="2799197" cy="2523127"/>
          </a:xfrm>
          <a:prstGeom prst="rect">
            <a:avLst/>
          </a:prstGeom>
        </p:spPr>
        <p:txBody>
          <a:bodyPr vert="horz" wrap="square" lIns="0" tIns="288925" rIns="0" bIns="0" rtlCol="0">
            <a:spAutoFit/>
          </a:bodyPr>
          <a:lstStyle/>
          <a:p>
            <a:pPr marL="12700">
              <a:lnSpc>
                <a:spcPct val="100000"/>
              </a:lnSpc>
              <a:spcBef>
                <a:spcPts val="2275"/>
              </a:spcBef>
            </a:pPr>
            <a:r>
              <a:rPr lang="en-US" sz="4100" spc="-175" dirty="0">
                <a:solidFill>
                  <a:srgbClr val="FFFFFF"/>
                </a:solidFill>
                <a:latin typeface="Arial Black"/>
                <a:cs typeface="Arial Black"/>
              </a:rPr>
              <a:t> </a:t>
            </a:r>
            <a:r>
              <a:rPr sz="4100" spc="-175" dirty="0">
                <a:solidFill>
                  <a:srgbClr val="FFFFFF"/>
                </a:solidFill>
                <a:latin typeface="Arial Black"/>
                <a:cs typeface="Arial Black"/>
              </a:rPr>
              <a:t>BSSCOP</a:t>
            </a:r>
            <a:endParaRPr sz="4100" dirty="0">
              <a:latin typeface="Arial Black"/>
              <a:cs typeface="Arial Black"/>
            </a:endParaRPr>
          </a:p>
          <a:p>
            <a:pPr marL="330835">
              <a:lnSpc>
                <a:spcPct val="100000"/>
              </a:lnSpc>
              <a:spcBef>
                <a:spcPts val="1365"/>
              </a:spcBef>
            </a:pPr>
            <a:r>
              <a:rPr lang="en-US" sz="2800" b="1" spc="55" dirty="0">
                <a:solidFill>
                  <a:schemeClr val="bg1"/>
                </a:solidFill>
                <a:latin typeface="Calibri"/>
                <a:cs typeface="Calibri"/>
              </a:rPr>
              <a:t>  </a:t>
            </a:r>
            <a:r>
              <a:rPr sz="2800" b="1" spc="55" dirty="0">
                <a:solidFill>
                  <a:schemeClr val="bg1"/>
                </a:solidFill>
                <a:latin typeface="Calibri"/>
                <a:cs typeface="Calibri"/>
              </a:rPr>
              <a:t>B.</a:t>
            </a:r>
            <a:r>
              <a:rPr sz="2800" b="1" spc="40" dirty="0">
                <a:solidFill>
                  <a:schemeClr val="bg1"/>
                </a:solidFill>
                <a:latin typeface="Calibri"/>
                <a:cs typeface="Calibri"/>
              </a:rPr>
              <a:t> </a:t>
            </a:r>
            <a:r>
              <a:rPr sz="2800" b="1" spc="190" dirty="0">
                <a:solidFill>
                  <a:schemeClr val="bg1"/>
                </a:solidFill>
                <a:latin typeface="Calibri"/>
                <a:cs typeface="Calibri"/>
              </a:rPr>
              <a:t>Pharm</a:t>
            </a:r>
            <a:endParaRPr sz="2800" dirty="0">
              <a:solidFill>
                <a:schemeClr val="bg1"/>
              </a:solidFill>
              <a:latin typeface="Calibri"/>
              <a:cs typeface="Calibri"/>
            </a:endParaRPr>
          </a:p>
          <a:p>
            <a:pPr marL="330835">
              <a:lnSpc>
                <a:spcPct val="100000"/>
              </a:lnSpc>
              <a:spcBef>
                <a:spcPts val="525"/>
              </a:spcBef>
            </a:pPr>
            <a:r>
              <a:rPr lang="en-US" sz="2800" b="1" spc="75" dirty="0">
                <a:solidFill>
                  <a:schemeClr val="bg1"/>
                </a:solidFill>
                <a:latin typeface="Calibri"/>
                <a:cs typeface="Calibri"/>
              </a:rPr>
              <a:t>  </a:t>
            </a:r>
            <a:r>
              <a:rPr sz="2800" b="1" spc="75" dirty="0">
                <a:solidFill>
                  <a:schemeClr val="bg1"/>
                </a:solidFill>
                <a:latin typeface="Calibri"/>
                <a:cs typeface="Calibri"/>
              </a:rPr>
              <a:t>D.</a:t>
            </a:r>
            <a:r>
              <a:rPr sz="2800" b="1" spc="40" dirty="0">
                <a:solidFill>
                  <a:schemeClr val="bg1"/>
                </a:solidFill>
                <a:latin typeface="Calibri"/>
                <a:cs typeface="Calibri"/>
              </a:rPr>
              <a:t> </a:t>
            </a:r>
            <a:r>
              <a:rPr sz="2800" b="1" spc="190" dirty="0">
                <a:solidFill>
                  <a:schemeClr val="bg1"/>
                </a:solidFill>
                <a:latin typeface="Calibri"/>
                <a:cs typeface="Calibri"/>
              </a:rPr>
              <a:t>Pharm</a:t>
            </a:r>
            <a:endParaRPr sz="2800" dirty="0">
              <a:solidFill>
                <a:schemeClr val="bg1"/>
              </a:solidFill>
              <a:latin typeface="Calibri"/>
              <a:cs typeface="Calibri"/>
            </a:endParaRPr>
          </a:p>
          <a:p>
            <a:pPr marL="330835">
              <a:lnSpc>
                <a:spcPct val="100000"/>
              </a:lnSpc>
              <a:spcBef>
                <a:spcPts val="525"/>
              </a:spcBef>
            </a:pPr>
            <a:r>
              <a:rPr lang="en-US" sz="2800" b="1" dirty="0">
                <a:solidFill>
                  <a:schemeClr val="bg1"/>
                </a:solidFill>
                <a:latin typeface="Calibri"/>
                <a:cs typeface="Calibri"/>
              </a:rPr>
              <a:t>  </a:t>
            </a:r>
            <a:r>
              <a:rPr sz="2800" b="1" dirty="0">
                <a:solidFill>
                  <a:schemeClr val="bg1"/>
                </a:solidFill>
                <a:latin typeface="Calibri"/>
                <a:cs typeface="Calibri"/>
              </a:rPr>
              <a:t>M.</a:t>
            </a:r>
            <a:r>
              <a:rPr sz="2800" b="1" spc="-10" dirty="0">
                <a:solidFill>
                  <a:schemeClr val="bg1"/>
                </a:solidFill>
                <a:latin typeface="Calibri"/>
                <a:cs typeface="Calibri"/>
              </a:rPr>
              <a:t> </a:t>
            </a:r>
            <a:r>
              <a:rPr sz="2800" b="1" spc="190" dirty="0">
                <a:solidFill>
                  <a:schemeClr val="bg1"/>
                </a:solidFill>
                <a:latin typeface="Calibri"/>
                <a:cs typeface="Calibri"/>
              </a:rPr>
              <a:t>Pharm</a:t>
            </a:r>
            <a:r>
              <a:rPr lang="en-US" sz="2800" b="1" spc="190" dirty="0">
                <a:solidFill>
                  <a:schemeClr val="bg1"/>
                </a:solidFill>
                <a:latin typeface="Calibri"/>
                <a:cs typeface="Calibri"/>
              </a:rPr>
              <a:t>*</a:t>
            </a:r>
            <a:endParaRPr sz="2800" dirty="0">
              <a:solidFill>
                <a:schemeClr val="bg1"/>
              </a:solidFill>
              <a:latin typeface="Calibri"/>
              <a:cs typeface="Calibri"/>
            </a:endParaRPr>
          </a:p>
        </p:txBody>
      </p:sp>
      <p:sp>
        <p:nvSpPr>
          <p:cNvPr id="34" name="object 34"/>
          <p:cNvSpPr txBox="1"/>
          <p:nvPr/>
        </p:nvSpPr>
        <p:spPr>
          <a:xfrm>
            <a:off x="7379688" y="3542043"/>
            <a:ext cx="2404109" cy="3261790"/>
          </a:xfrm>
          <a:prstGeom prst="rect">
            <a:avLst/>
          </a:prstGeom>
        </p:spPr>
        <p:txBody>
          <a:bodyPr vert="horz" wrap="square" lIns="0" tIns="288925" rIns="0" bIns="0" rtlCol="0">
            <a:spAutoFit/>
          </a:bodyPr>
          <a:lstStyle/>
          <a:p>
            <a:pPr marL="12700">
              <a:lnSpc>
                <a:spcPct val="100000"/>
              </a:lnSpc>
              <a:spcBef>
                <a:spcPts val="1200"/>
              </a:spcBef>
            </a:pPr>
            <a:r>
              <a:rPr sz="4100" spc="-175" dirty="0">
                <a:solidFill>
                  <a:srgbClr val="FFFFFF"/>
                </a:solidFill>
                <a:latin typeface="Arial Black"/>
                <a:cs typeface="Arial Black"/>
              </a:rPr>
              <a:t>BSSDC</a:t>
            </a:r>
            <a:r>
              <a:rPr lang="en-US" sz="4100" spc="-175" dirty="0">
                <a:solidFill>
                  <a:srgbClr val="FFFFFF"/>
                </a:solidFill>
                <a:latin typeface="Arial Black"/>
                <a:cs typeface="Arial Black"/>
              </a:rPr>
              <a:t>   </a:t>
            </a:r>
          </a:p>
          <a:p>
            <a:pPr marL="12700">
              <a:lnSpc>
                <a:spcPct val="100000"/>
              </a:lnSpc>
              <a:spcBef>
                <a:spcPts val="1200"/>
              </a:spcBef>
            </a:pPr>
            <a:r>
              <a:rPr lang="en-IN" sz="2800" b="1" spc="290" dirty="0">
                <a:solidFill>
                  <a:schemeClr val="bg1"/>
                </a:solidFill>
                <a:latin typeface="Calibri"/>
                <a:cs typeface="Calibri"/>
              </a:rPr>
              <a:t>     BC</a:t>
            </a:r>
            <a:r>
              <a:rPr sz="2800" b="1" spc="290" dirty="0">
                <a:solidFill>
                  <a:schemeClr val="bg1"/>
                </a:solidFill>
                <a:latin typeface="Calibri"/>
                <a:cs typeface="Calibri"/>
              </a:rPr>
              <a:t>A </a:t>
            </a:r>
            <a:endParaRPr lang="en-US" sz="2800" b="1" spc="290" dirty="0">
              <a:solidFill>
                <a:schemeClr val="bg1"/>
              </a:solidFill>
              <a:latin typeface="Calibri"/>
              <a:cs typeface="Calibri"/>
            </a:endParaRPr>
          </a:p>
          <a:p>
            <a:pPr marL="12700">
              <a:lnSpc>
                <a:spcPct val="100000"/>
              </a:lnSpc>
              <a:spcBef>
                <a:spcPts val="1200"/>
              </a:spcBef>
            </a:pPr>
            <a:r>
              <a:rPr lang="en-US" sz="2800" b="1" spc="175" dirty="0">
                <a:solidFill>
                  <a:schemeClr val="bg1"/>
                </a:solidFill>
                <a:latin typeface="Calibri"/>
                <a:cs typeface="Calibri"/>
              </a:rPr>
              <a:t>      </a:t>
            </a:r>
            <a:r>
              <a:rPr sz="2800" b="1" spc="175" dirty="0">
                <a:solidFill>
                  <a:schemeClr val="bg1"/>
                </a:solidFill>
                <a:latin typeface="Calibri"/>
                <a:cs typeface="Calibri"/>
              </a:rPr>
              <a:t>BBA</a:t>
            </a:r>
            <a:endParaRPr lang="en-US" sz="2800" dirty="0">
              <a:solidFill>
                <a:schemeClr val="bg1"/>
              </a:solidFill>
              <a:latin typeface="Calibri"/>
              <a:cs typeface="Calibri"/>
            </a:endParaRPr>
          </a:p>
          <a:p>
            <a:pPr marL="12700">
              <a:lnSpc>
                <a:spcPct val="100000"/>
              </a:lnSpc>
              <a:spcBef>
                <a:spcPts val="1200"/>
              </a:spcBef>
            </a:pPr>
            <a:r>
              <a:rPr lang="en-US" sz="2800" b="1" spc="55" dirty="0">
                <a:solidFill>
                  <a:schemeClr val="bg1"/>
                </a:solidFill>
                <a:latin typeface="Calibri"/>
                <a:cs typeface="Calibri"/>
              </a:rPr>
              <a:t>    </a:t>
            </a:r>
            <a:r>
              <a:rPr sz="2800" b="1" spc="55" dirty="0">
                <a:solidFill>
                  <a:schemeClr val="bg1"/>
                </a:solidFill>
                <a:latin typeface="Calibri"/>
                <a:cs typeface="Calibri"/>
              </a:rPr>
              <a:t>B.</a:t>
            </a:r>
            <a:r>
              <a:rPr sz="2800" b="1" spc="40" dirty="0">
                <a:solidFill>
                  <a:schemeClr val="bg1"/>
                </a:solidFill>
                <a:latin typeface="Calibri"/>
                <a:cs typeface="Calibri"/>
              </a:rPr>
              <a:t> </a:t>
            </a:r>
            <a:r>
              <a:rPr sz="2800" b="1" spc="254" dirty="0">
                <a:solidFill>
                  <a:schemeClr val="bg1"/>
                </a:solidFill>
                <a:latin typeface="Calibri"/>
                <a:cs typeface="Calibri"/>
              </a:rPr>
              <a:t>COM</a:t>
            </a:r>
            <a:endParaRPr lang="en-US" sz="2800" b="1" spc="254" dirty="0">
              <a:solidFill>
                <a:schemeClr val="bg1"/>
              </a:solidFill>
              <a:latin typeface="Calibri"/>
              <a:cs typeface="Calibri"/>
            </a:endParaRPr>
          </a:p>
          <a:p>
            <a:pPr marL="12700">
              <a:lnSpc>
                <a:spcPct val="100000"/>
              </a:lnSpc>
              <a:spcBef>
                <a:spcPts val="1200"/>
              </a:spcBef>
            </a:pPr>
            <a:r>
              <a:rPr lang="en-IN" sz="2800" b="1" spc="254" dirty="0">
                <a:solidFill>
                  <a:schemeClr val="bg1"/>
                </a:solidFill>
                <a:latin typeface="Calibri"/>
                <a:cs typeface="Calibri"/>
              </a:rPr>
              <a:t>     MBA*</a:t>
            </a:r>
            <a:endParaRPr sz="2800" dirty="0">
              <a:solidFill>
                <a:schemeClr val="bg1"/>
              </a:solidFill>
              <a:latin typeface="Calibri"/>
              <a:cs typeface="Calibri"/>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85422" y="-36593"/>
            <a:ext cx="6388100" cy="1372235"/>
          </a:xfrm>
          <a:prstGeom prst="rect">
            <a:avLst/>
          </a:prstGeom>
        </p:spPr>
        <p:txBody>
          <a:bodyPr vert="horz" wrap="square" lIns="0" tIns="12065" rIns="0" bIns="0" rtlCol="0">
            <a:spAutoFit/>
          </a:bodyPr>
          <a:lstStyle/>
          <a:p>
            <a:pPr marL="1247140" marR="5080" indent="-1235075">
              <a:lnSpc>
                <a:spcPct val="116300"/>
              </a:lnSpc>
              <a:spcBef>
                <a:spcPts val="95"/>
              </a:spcBef>
            </a:pPr>
            <a:r>
              <a:rPr sz="3800" spc="-335" dirty="0"/>
              <a:t>BABU</a:t>
            </a:r>
            <a:r>
              <a:rPr sz="3800" spc="-275" dirty="0"/>
              <a:t> </a:t>
            </a:r>
            <a:r>
              <a:rPr sz="3800" spc="-345" dirty="0"/>
              <a:t>SUNDER</a:t>
            </a:r>
            <a:r>
              <a:rPr sz="3800" spc="-275" dirty="0"/>
              <a:t> </a:t>
            </a:r>
            <a:r>
              <a:rPr sz="3800" spc="-370" dirty="0"/>
              <a:t>SINGH</a:t>
            </a:r>
            <a:r>
              <a:rPr sz="3800" spc="-275" dirty="0"/>
              <a:t> </a:t>
            </a:r>
            <a:r>
              <a:rPr sz="3800" spc="-450" dirty="0"/>
              <a:t>GROUP </a:t>
            </a:r>
            <a:r>
              <a:rPr sz="3800" spc="-360" dirty="0"/>
              <a:t>OF</a:t>
            </a:r>
            <a:r>
              <a:rPr sz="3800" spc="-285" dirty="0"/>
              <a:t> </a:t>
            </a:r>
            <a:r>
              <a:rPr sz="3800" spc="-340" dirty="0"/>
              <a:t>INSTITUTIONS</a:t>
            </a:r>
            <a:endParaRPr sz="3800"/>
          </a:p>
        </p:txBody>
      </p:sp>
      <p:grpSp>
        <p:nvGrpSpPr>
          <p:cNvPr id="3" name="object 3"/>
          <p:cNvGrpSpPr/>
          <p:nvPr/>
        </p:nvGrpSpPr>
        <p:grpSpPr>
          <a:xfrm>
            <a:off x="0" y="107291"/>
            <a:ext cx="9753600" cy="1880235"/>
            <a:chOff x="0" y="107291"/>
            <a:chExt cx="9753600" cy="1880235"/>
          </a:xfrm>
        </p:grpSpPr>
        <p:pic>
          <p:nvPicPr>
            <p:cNvPr id="4" name="object 4"/>
            <p:cNvPicPr/>
            <p:nvPr/>
          </p:nvPicPr>
          <p:blipFill>
            <a:blip r:embed="rId2" cstate="print"/>
            <a:stretch>
              <a:fillRect/>
            </a:stretch>
          </p:blipFill>
          <p:spPr>
            <a:xfrm>
              <a:off x="136846" y="107291"/>
              <a:ext cx="1190624" cy="1257299"/>
            </a:xfrm>
            <a:prstGeom prst="rect">
              <a:avLst/>
            </a:prstGeom>
          </p:spPr>
        </p:pic>
        <p:pic>
          <p:nvPicPr>
            <p:cNvPr id="5" name="object 5"/>
            <p:cNvPicPr/>
            <p:nvPr/>
          </p:nvPicPr>
          <p:blipFill>
            <a:blip r:embed="rId2" cstate="print"/>
            <a:stretch>
              <a:fillRect/>
            </a:stretch>
          </p:blipFill>
          <p:spPr>
            <a:xfrm>
              <a:off x="8339980" y="107291"/>
              <a:ext cx="1190624" cy="1257299"/>
            </a:xfrm>
            <a:prstGeom prst="rect">
              <a:avLst/>
            </a:prstGeom>
          </p:spPr>
        </p:pic>
        <p:sp>
          <p:nvSpPr>
            <p:cNvPr id="6" name="object 6"/>
            <p:cNvSpPr/>
            <p:nvPr/>
          </p:nvSpPr>
          <p:spPr>
            <a:xfrm>
              <a:off x="0" y="1316736"/>
              <a:ext cx="9753600" cy="341630"/>
            </a:xfrm>
            <a:custGeom>
              <a:avLst/>
              <a:gdLst/>
              <a:ahLst/>
              <a:cxnLst/>
              <a:rect l="l" t="t" r="r" b="b"/>
              <a:pathLst>
                <a:path w="9753600" h="341630">
                  <a:moveTo>
                    <a:pt x="9753218" y="341375"/>
                  </a:moveTo>
                  <a:lnTo>
                    <a:pt x="0" y="341375"/>
                  </a:lnTo>
                  <a:lnTo>
                    <a:pt x="0" y="0"/>
                  </a:lnTo>
                  <a:lnTo>
                    <a:pt x="9753218" y="0"/>
                  </a:lnTo>
                  <a:lnTo>
                    <a:pt x="9753218" y="341375"/>
                  </a:lnTo>
                  <a:close/>
                </a:path>
              </a:pathLst>
            </a:custGeom>
            <a:solidFill>
              <a:srgbClr val="FFFFFF"/>
            </a:solidFill>
          </p:spPr>
          <p:txBody>
            <a:bodyPr wrap="square" lIns="0" tIns="0" rIns="0" bIns="0" rtlCol="0"/>
            <a:lstStyle/>
            <a:p>
              <a:endParaRPr/>
            </a:p>
          </p:txBody>
        </p:sp>
        <p:sp>
          <p:nvSpPr>
            <p:cNvPr id="7" name="object 7"/>
            <p:cNvSpPr/>
            <p:nvPr/>
          </p:nvSpPr>
          <p:spPr>
            <a:xfrm>
              <a:off x="0" y="1461896"/>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8" name="object 8"/>
            <p:cNvSpPr/>
            <p:nvPr/>
          </p:nvSpPr>
          <p:spPr>
            <a:xfrm>
              <a:off x="1313207" y="1461897"/>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grpSp>
      <p:sp>
        <p:nvSpPr>
          <p:cNvPr id="20" name="Rectangle 19"/>
          <p:cNvSpPr/>
          <p:nvPr/>
        </p:nvSpPr>
        <p:spPr>
          <a:xfrm>
            <a:off x="304800" y="2132836"/>
            <a:ext cx="9067800" cy="4516621"/>
          </a:xfrm>
          <a:prstGeom prst="rect">
            <a:avLst/>
          </a:prstGeom>
        </p:spPr>
        <p:txBody>
          <a:bodyPr wrap="square">
            <a:spAutoFit/>
          </a:bodyPr>
          <a:lstStyle/>
          <a:p>
            <a:pPr algn="just"/>
            <a:r>
              <a:rPr lang="en-US" dirty="0"/>
              <a:t>We truly appreciate your time and interest. At BSSGI, we are dedicated to delivering the highest quality to meet your needs and exceed your expectations. Your trust in us is invaluable, and we are excited to be part of your journey.</a:t>
            </a:r>
          </a:p>
          <a:p>
            <a:pPr algn="just"/>
            <a:r>
              <a:rPr lang="en-US" dirty="0"/>
              <a:t>If you have any questions or need further assistance, don't hesitate to reach out. We're here to help!</a:t>
            </a:r>
          </a:p>
          <a:p>
            <a:endParaRPr lang="en-US" b="1" dirty="0">
              <a:solidFill>
                <a:srgbClr val="C00000"/>
              </a:solidFill>
            </a:endParaRPr>
          </a:p>
          <a:p>
            <a:r>
              <a:rPr lang="en-US" b="1" dirty="0">
                <a:solidFill>
                  <a:srgbClr val="C00000"/>
                </a:solidFill>
              </a:rPr>
              <a:t>Contact Us:</a:t>
            </a:r>
            <a:endParaRPr lang="en-US" dirty="0">
              <a:solidFill>
                <a:srgbClr val="C00000"/>
              </a:solidFill>
            </a:endParaRPr>
          </a:p>
          <a:p>
            <a:pPr marL="12700">
              <a:spcBef>
                <a:spcPts val="885"/>
              </a:spcBef>
            </a:pPr>
            <a:r>
              <a:rPr lang="en-US" b="1" spc="-25" dirty="0">
                <a:latin typeface="Palatino Linotype"/>
                <a:cs typeface="Palatino Linotype"/>
              </a:rPr>
              <a:t>Website:</a:t>
            </a:r>
            <a:r>
              <a:rPr lang="en-US" b="1" spc="-65" dirty="0">
                <a:latin typeface="Palatino Linotype"/>
                <a:cs typeface="Palatino Linotype"/>
              </a:rPr>
              <a:t> </a:t>
            </a:r>
            <a:r>
              <a:rPr lang="en-US" b="1" u="heavy" spc="-75" dirty="0">
                <a:solidFill>
                  <a:srgbClr val="0070C0"/>
                </a:solidFill>
                <a:uFill>
                  <a:solidFill>
                    <a:srgbClr val="205CBA"/>
                  </a:solidFill>
                </a:uFill>
                <a:latin typeface="Palatino Linotype"/>
                <a:cs typeface="Palatino Linotype"/>
              </a:rPr>
              <a:t>www.bssitm.ac.in</a:t>
            </a:r>
            <a:endParaRPr lang="en-US" dirty="0">
              <a:solidFill>
                <a:srgbClr val="0070C0"/>
              </a:solidFill>
              <a:latin typeface="Palatino Linotype"/>
              <a:cs typeface="Palatino Linotype"/>
            </a:endParaRPr>
          </a:p>
          <a:p>
            <a:pPr marL="12700" marR="4183379">
              <a:spcBef>
                <a:spcPts val="390"/>
              </a:spcBef>
            </a:pPr>
            <a:r>
              <a:rPr lang="en-US" b="1" spc="-10" dirty="0">
                <a:latin typeface="Palatino Linotype"/>
                <a:cs typeface="Palatino Linotype"/>
              </a:rPr>
              <a:t>Email:</a:t>
            </a:r>
            <a:r>
              <a:rPr lang="en-US" b="1" spc="-165" dirty="0">
                <a:latin typeface="Palatino Linotype"/>
                <a:cs typeface="Palatino Linotype"/>
              </a:rPr>
              <a:t> </a:t>
            </a:r>
          </a:p>
          <a:p>
            <a:pPr marL="12700" marR="4183379">
              <a:spcBef>
                <a:spcPts val="390"/>
              </a:spcBef>
            </a:pPr>
            <a:r>
              <a:rPr lang="en-US" b="1" u="heavy" spc="-10" dirty="0">
                <a:solidFill>
                  <a:srgbClr val="0070C0"/>
                </a:solidFill>
                <a:uFill>
                  <a:solidFill>
                    <a:srgbClr val="205CBA"/>
                  </a:solidFill>
                </a:uFill>
                <a:latin typeface="Palatino Linotype"/>
                <a:cs typeface="Palatino Linotype"/>
                <a:hlinkClick r:id="rId3">
                  <a:extLst>
                    <a:ext uri="{A12FA001-AC4F-418D-AE19-62706E023703}">
                      <ahyp:hlinkClr xmlns="" xmlns:ahyp="http://schemas.microsoft.com/office/drawing/2018/hyperlinkcolor" val="tx"/>
                    </a:ext>
                  </a:extLst>
                </a:hlinkClick>
              </a:rPr>
              <a:t>bssitmlucknow@yahoo.com</a:t>
            </a:r>
            <a:r>
              <a:rPr lang="en-US" b="1" u="sng" spc="-10" dirty="0">
                <a:solidFill>
                  <a:srgbClr val="205CBA"/>
                </a:solidFill>
                <a:uFill>
                  <a:solidFill>
                    <a:srgbClr val="205CBA"/>
                  </a:solidFill>
                </a:uFill>
                <a:latin typeface="Palatino Linotype"/>
                <a:cs typeface="Palatino Linotype"/>
              </a:rPr>
              <a:t>, bssitmhodce@gmail.com </a:t>
            </a:r>
            <a:endParaRPr lang="en-US" b="1" u="sng" spc="-10" dirty="0">
              <a:solidFill>
                <a:srgbClr val="205CBA"/>
              </a:solidFill>
              <a:latin typeface="Palatino Linotype"/>
              <a:cs typeface="Palatino Linotype"/>
            </a:endParaRPr>
          </a:p>
          <a:p>
            <a:pPr marL="12700" marR="4183379">
              <a:spcBef>
                <a:spcPts val="390"/>
              </a:spcBef>
            </a:pPr>
            <a:r>
              <a:rPr lang="en-US" b="1" u="none" spc="-30" dirty="0">
                <a:latin typeface="Palatino Linotype"/>
                <a:cs typeface="Palatino Linotype"/>
              </a:rPr>
              <a:t>Phone:</a:t>
            </a:r>
            <a:r>
              <a:rPr lang="en-US" b="1" u="none" spc="-110" dirty="0">
                <a:latin typeface="Palatino Linotype"/>
                <a:cs typeface="Palatino Linotype"/>
              </a:rPr>
              <a:t> </a:t>
            </a:r>
            <a:r>
              <a:rPr lang="en-US" b="1" u="none" spc="-85" dirty="0">
                <a:solidFill>
                  <a:srgbClr val="004AAC"/>
                </a:solidFill>
                <a:latin typeface="Palatino Linotype"/>
                <a:cs typeface="Palatino Linotype"/>
              </a:rPr>
              <a:t>+91-</a:t>
            </a:r>
            <a:r>
              <a:rPr lang="en-US" b="1" u="none" spc="-10" dirty="0">
                <a:solidFill>
                  <a:srgbClr val="004AAC"/>
                </a:solidFill>
                <a:latin typeface="Palatino Linotype"/>
                <a:cs typeface="Palatino Linotype"/>
              </a:rPr>
              <a:t>7607006030</a:t>
            </a:r>
            <a:endParaRPr lang="en-US" dirty="0">
              <a:latin typeface="Palatino Linotype"/>
              <a:cs typeface="Palatino Linotype"/>
            </a:endParaRPr>
          </a:p>
          <a:p>
            <a:pPr marL="12700" marR="5080"/>
            <a:r>
              <a:rPr lang="en-US" b="1" spc="-45" dirty="0">
                <a:latin typeface="Palatino Linotype"/>
                <a:cs typeface="Palatino Linotype"/>
              </a:rPr>
              <a:t>Address:</a:t>
            </a:r>
            <a:r>
              <a:rPr lang="en-US" b="1" spc="-135" dirty="0">
                <a:latin typeface="Palatino Linotype"/>
                <a:cs typeface="Palatino Linotype"/>
              </a:rPr>
              <a:t> </a:t>
            </a:r>
          </a:p>
          <a:p>
            <a:pPr marL="12700" marR="5080"/>
            <a:r>
              <a:rPr lang="en-US" b="1" spc="-45" dirty="0">
                <a:solidFill>
                  <a:srgbClr val="0070C0"/>
                </a:solidFill>
                <a:latin typeface="Palatino Linotype"/>
                <a:cs typeface="Palatino Linotype"/>
              </a:rPr>
              <a:t>Babu</a:t>
            </a:r>
            <a:r>
              <a:rPr lang="en-US" b="1" spc="-135" dirty="0">
                <a:solidFill>
                  <a:srgbClr val="0070C0"/>
                </a:solidFill>
                <a:latin typeface="Palatino Linotype"/>
                <a:cs typeface="Palatino Linotype"/>
              </a:rPr>
              <a:t> </a:t>
            </a:r>
            <a:r>
              <a:rPr lang="en-US" b="1" spc="-40" dirty="0">
                <a:solidFill>
                  <a:srgbClr val="0070C0"/>
                </a:solidFill>
                <a:latin typeface="Palatino Linotype"/>
                <a:cs typeface="Palatino Linotype"/>
              </a:rPr>
              <a:t>Sunder</a:t>
            </a:r>
            <a:r>
              <a:rPr lang="en-US" b="1" spc="-114" dirty="0">
                <a:solidFill>
                  <a:srgbClr val="0070C0"/>
                </a:solidFill>
                <a:latin typeface="Palatino Linotype"/>
                <a:cs typeface="Palatino Linotype"/>
              </a:rPr>
              <a:t> </a:t>
            </a:r>
            <a:r>
              <a:rPr lang="en-US" b="1" spc="-145" dirty="0">
                <a:solidFill>
                  <a:srgbClr val="0070C0"/>
                </a:solidFill>
                <a:latin typeface="Palatino Linotype"/>
                <a:cs typeface="Palatino Linotype"/>
              </a:rPr>
              <a:t>Singh</a:t>
            </a:r>
            <a:r>
              <a:rPr lang="en-US" b="1" spc="-35" dirty="0">
                <a:solidFill>
                  <a:srgbClr val="0070C0"/>
                </a:solidFill>
                <a:latin typeface="Palatino Linotype"/>
                <a:cs typeface="Palatino Linotype"/>
              </a:rPr>
              <a:t> </a:t>
            </a:r>
            <a:r>
              <a:rPr lang="en-US" b="1" spc="-95" dirty="0">
                <a:solidFill>
                  <a:srgbClr val="0070C0"/>
                </a:solidFill>
                <a:latin typeface="Palatino Linotype"/>
                <a:cs typeface="Palatino Linotype"/>
              </a:rPr>
              <a:t>Group</a:t>
            </a:r>
            <a:r>
              <a:rPr lang="en-US" b="1" spc="-85" dirty="0">
                <a:solidFill>
                  <a:srgbClr val="0070C0"/>
                </a:solidFill>
                <a:latin typeface="Palatino Linotype"/>
                <a:cs typeface="Palatino Linotype"/>
              </a:rPr>
              <a:t> </a:t>
            </a:r>
            <a:r>
              <a:rPr lang="en-US" b="1" dirty="0">
                <a:solidFill>
                  <a:srgbClr val="0070C0"/>
                </a:solidFill>
                <a:latin typeface="Palatino Linotype"/>
                <a:cs typeface="Palatino Linotype"/>
              </a:rPr>
              <a:t>of</a:t>
            </a:r>
            <a:r>
              <a:rPr lang="en-US" b="1" spc="-100" dirty="0">
                <a:solidFill>
                  <a:srgbClr val="0070C0"/>
                </a:solidFill>
                <a:latin typeface="Palatino Linotype"/>
                <a:cs typeface="Palatino Linotype"/>
              </a:rPr>
              <a:t> </a:t>
            </a:r>
            <a:r>
              <a:rPr lang="en-US" b="1" spc="-10" dirty="0">
                <a:solidFill>
                  <a:srgbClr val="0070C0"/>
                </a:solidFill>
                <a:latin typeface="Palatino Linotype"/>
                <a:cs typeface="Palatino Linotype"/>
              </a:rPr>
              <a:t>Institutions </a:t>
            </a:r>
            <a:r>
              <a:rPr lang="en-US" b="1" spc="-300" dirty="0">
                <a:solidFill>
                  <a:srgbClr val="0070C0"/>
                </a:solidFill>
                <a:latin typeface="Palatino Linotype"/>
                <a:cs typeface="Palatino Linotype"/>
              </a:rPr>
              <a:t>NH   -    </a:t>
            </a:r>
            <a:r>
              <a:rPr lang="en-US" b="1" dirty="0">
                <a:solidFill>
                  <a:srgbClr val="0070C0"/>
                </a:solidFill>
                <a:latin typeface="Palatino Linotype"/>
                <a:cs typeface="Palatino Linotype"/>
              </a:rPr>
              <a:t>24b,</a:t>
            </a:r>
            <a:r>
              <a:rPr lang="en-US" b="1" spc="-155" dirty="0">
                <a:solidFill>
                  <a:srgbClr val="0070C0"/>
                </a:solidFill>
                <a:latin typeface="Palatino Linotype"/>
                <a:cs typeface="Palatino Linotype"/>
              </a:rPr>
              <a:t> </a:t>
            </a:r>
            <a:r>
              <a:rPr lang="en-US" b="1" dirty="0">
                <a:solidFill>
                  <a:srgbClr val="0070C0"/>
                </a:solidFill>
                <a:latin typeface="Palatino Linotype"/>
                <a:cs typeface="Palatino Linotype"/>
              </a:rPr>
              <a:t>Raebareli</a:t>
            </a:r>
            <a:r>
              <a:rPr lang="en-US" b="1" spc="-114" dirty="0">
                <a:solidFill>
                  <a:srgbClr val="0070C0"/>
                </a:solidFill>
                <a:latin typeface="Palatino Linotype"/>
                <a:cs typeface="Palatino Linotype"/>
              </a:rPr>
              <a:t> </a:t>
            </a:r>
            <a:r>
              <a:rPr lang="en-US" b="1" spc="-40" dirty="0">
                <a:solidFill>
                  <a:srgbClr val="0070C0"/>
                </a:solidFill>
                <a:latin typeface="Palatino Linotype"/>
                <a:cs typeface="Palatino Linotype"/>
              </a:rPr>
              <a:t>Road,</a:t>
            </a:r>
            <a:r>
              <a:rPr lang="en-US" b="1" spc="-120" dirty="0">
                <a:solidFill>
                  <a:srgbClr val="0070C0"/>
                </a:solidFill>
                <a:latin typeface="Palatino Linotype"/>
                <a:cs typeface="Palatino Linotype"/>
              </a:rPr>
              <a:t> </a:t>
            </a:r>
            <a:r>
              <a:rPr lang="en-US" b="1" spc="-95" dirty="0" err="1">
                <a:solidFill>
                  <a:srgbClr val="0070C0"/>
                </a:solidFill>
                <a:latin typeface="Palatino Linotype"/>
                <a:cs typeface="Palatino Linotype"/>
              </a:rPr>
              <a:t>Nigohan</a:t>
            </a:r>
            <a:r>
              <a:rPr lang="en-US" b="1" spc="-95" dirty="0">
                <a:solidFill>
                  <a:srgbClr val="0070C0"/>
                </a:solidFill>
                <a:latin typeface="Palatino Linotype"/>
                <a:cs typeface="Palatino Linotype"/>
              </a:rPr>
              <a:t>,</a:t>
            </a:r>
            <a:r>
              <a:rPr lang="en-US" b="1" spc="-80" dirty="0">
                <a:solidFill>
                  <a:srgbClr val="0070C0"/>
                </a:solidFill>
                <a:latin typeface="Palatino Linotype"/>
                <a:cs typeface="Palatino Linotype"/>
              </a:rPr>
              <a:t> </a:t>
            </a:r>
            <a:r>
              <a:rPr lang="en-US" b="1" spc="-65" dirty="0">
                <a:solidFill>
                  <a:srgbClr val="0070C0"/>
                </a:solidFill>
                <a:latin typeface="Palatino Linotype"/>
                <a:cs typeface="Palatino Linotype"/>
              </a:rPr>
              <a:t>Lucknow,</a:t>
            </a:r>
            <a:r>
              <a:rPr lang="en-US" b="1" spc="-114" dirty="0">
                <a:solidFill>
                  <a:srgbClr val="0070C0"/>
                </a:solidFill>
                <a:latin typeface="Palatino Linotype"/>
                <a:cs typeface="Palatino Linotype"/>
              </a:rPr>
              <a:t> </a:t>
            </a:r>
            <a:r>
              <a:rPr lang="en-US" b="1" spc="-10" dirty="0">
                <a:solidFill>
                  <a:srgbClr val="0070C0"/>
                </a:solidFill>
                <a:latin typeface="Palatino Linotype"/>
                <a:cs typeface="Palatino Linotype"/>
              </a:rPr>
              <a:t>Uttar </a:t>
            </a:r>
            <a:r>
              <a:rPr lang="en-US" b="1" dirty="0">
                <a:solidFill>
                  <a:srgbClr val="0070C0"/>
                </a:solidFill>
                <a:latin typeface="Palatino Linotype"/>
                <a:cs typeface="Palatino Linotype"/>
              </a:rPr>
              <a:t>Pradesh</a:t>
            </a:r>
            <a:r>
              <a:rPr lang="en-US" b="1" spc="-90" dirty="0">
                <a:solidFill>
                  <a:srgbClr val="0070C0"/>
                </a:solidFill>
                <a:latin typeface="Palatino Linotype"/>
                <a:cs typeface="Palatino Linotype"/>
              </a:rPr>
              <a:t> </a:t>
            </a:r>
            <a:r>
              <a:rPr lang="en-US" b="1" spc="-10" dirty="0">
                <a:solidFill>
                  <a:srgbClr val="0070C0"/>
                </a:solidFill>
                <a:latin typeface="Palatino Linotype"/>
                <a:cs typeface="Palatino Linotype"/>
              </a:rPr>
              <a:t>227309</a:t>
            </a:r>
            <a:endParaRPr lang="en-US" dirty="0">
              <a:solidFill>
                <a:srgbClr val="0070C0"/>
              </a:solidFill>
              <a:latin typeface="Palatino Linotype"/>
              <a:cs typeface="Palatino Linotype"/>
            </a:endParaRPr>
          </a:p>
        </p:txBody>
      </p:sp>
      <p:sp>
        <p:nvSpPr>
          <p:cNvPr id="21" name="Rectangle 20"/>
          <p:cNvSpPr/>
          <p:nvPr/>
        </p:nvSpPr>
        <p:spPr>
          <a:xfrm>
            <a:off x="1371600" y="1371600"/>
            <a:ext cx="6417141" cy="1477328"/>
          </a:xfrm>
          <a:prstGeom prst="rect">
            <a:avLst/>
          </a:prstGeom>
          <a:noFill/>
        </p:spPr>
        <p:txBody>
          <a:bodyPr wrap="square" lIns="91440" tIns="45720" rIns="91440" bIns="45720">
            <a:spAutoFit/>
          </a:bodyPr>
          <a:lstStyle/>
          <a:p>
            <a:pPr algn="ctr"/>
            <a:r>
              <a:rPr lang="en-US" sz="3600" b="1" dirty="0">
                <a:solidFill>
                  <a:srgbClr val="C00000"/>
                </a:solidFill>
              </a:rPr>
              <a:t>Thank You for Choosing Us!</a:t>
            </a:r>
            <a:endParaRPr lang="en-US" sz="3600" dirty="0">
              <a:solidFill>
                <a:srgbClr val="C00000"/>
              </a:solidFill>
            </a:endParaRPr>
          </a:p>
          <a:p>
            <a:pPr algn="ctr"/>
            <a:endParaRPr lang="en-US" sz="5400" b="1" cap="all" spc="0"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1063132"/>
            <a:ext cx="1184910" cy="525780"/>
          </a:xfrm>
          <a:custGeom>
            <a:avLst/>
            <a:gdLst/>
            <a:ahLst/>
            <a:cxnLst/>
            <a:rect l="l" t="t" r="r" b="b"/>
            <a:pathLst>
              <a:path w="1184910" h="525780">
                <a:moveTo>
                  <a:pt x="0" y="0"/>
                </a:moveTo>
                <a:lnTo>
                  <a:pt x="1184696" y="0"/>
                </a:lnTo>
                <a:lnTo>
                  <a:pt x="1184696" y="525193"/>
                </a:lnTo>
                <a:lnTo>
                  <a:pt x="0" y="525193"/>
                </a:lnTo>
                <a:lnTo>
                  <a:pt x="0" y="0"/>
                </a:lnTo>
                <a:close/>
              </a:path>
            </a:pathLst>
          </a:custGeom>
          <a:solidFill>
            <a:srgbClr val="DD8046"/>
          </a:solidFill>
        </p:spPr>
        <p:txBody>
          <a:bodyPr wrap="square" lIns="0" tIns="0" rIns="0" bIns="0" rtlCol="0"/>
          <a:lstStyle/>
          <a:p>
            <a:endParaRPr/>
          </a:p>
        </p:txBody>
      </p:sp>
      <p:sp>
        <p:nvSpPr>
          <p:cNvPr id="3" name="object 3"/>
          <p:cNvSpPr/>
          <p:nvPr/>
        </p:nvSpPr>
        <p:spPr>
          <a:xfrm>
            <a:off x="1313207" y="1063132"/>
            <a:ext cx="8440420" cy="525780"/>
          </a:xfrm>
          <a:custGeom>
            <a:avLst/>
            <a:gdLst/>
            <a:ahLst/>
            <a:cxnLst/>
            <a:rect l="l" t="t" r="r" b="b"/>
            <a:pathLst>
              <a:path w="8440420" h="525780">
                <a:moveTo>
                  <a:pt x="8440028" y="525193"/>
                </a:moveTo>
                <a:lnTo>
                  <a:pt x="0" y="525193"/>
                </a:lnTo>
                <a:lnTo>
                  <a:pt x="0" y="0"/>
                </a:lnTo>
                <a:lnTo>
                  <a:pt x="8440028" y="0"/>
                </a:lnTo>
                <a:lnTo>
                  <a:pt x="8440028" y="525193"/>
                </a:lnTo>
                <a:close/>
              </a:path>
            </a:pathLst>
          </a:custGeom>
          <a:solidFill>
            <a:srgbClr val="94B5D1"/>
          </a:solidFill>
        </p:spPr>
        <p:txBody>
          <a:bodyPr wrap="square" lIns="0" tIns="0" rIns="0" bIns="0" rtlCol="0"/>
          <a:lstStyle/>
          <a:p>
            <a:endParaRPr/>
          </a:p>
        </p:txBody>
      </p:sp>
      <p:grpSp>
        <p:nvGrpSpPr>
          <p:cNvPr id="4" name="object 4"/>
          <p:cNvGrpSpPr/>
          <p:nvPr/>
        </p:nvGrpSpPr>
        <p:grpSpPr>
          <a:xfrm>
            <a:off x="0" y="1588912"/>
            <a:ext cx="9753600" cy="5954888"/>
            <a:chOff x="0" y="1679336"/>
            <a:chExt cx="9753600" cy="5636260"/>
          </a:xfrm>
        </p:grpSpPr>
        <p:pic>
          <p:nvPicPr>
            <p:cNvPr id="5" name="object 5"/>
            <p:cNvPicPr/>
            <p:nvPr/>
          </p:nvPicPr>
          <p:blipFill>
            <a:blip r:embed="rId2" cstate="print"/>
            <a:stretch>
              <a:fillRect/>
            </a:stretch>
          </p:blipFill>
          <p:spPr>
            <a:xfrm>
              <a:off x="0" y="1679336"/>
              <a:ext cx="9753599" cy="5635862"/>
            </a:xfrm>
            <a:prstGeom prst="rect">
              <a:avLst/>
            </a:prstGeom>
          </p:spPr>
        </p:pic>
        <p:pic>
          <p:nvPicPr>
            <p:cNvPr id="6" name="object 6"/>
            <p:cNvPicPr/>
            <p:nvPr/>
          </p:nvPicPr>
          <p:blipFill>
            <a:blip r:embed="rId3" cstate="print"/>
            <a:stretch>
              <a:fillRect/>
            </a:stretch>
          </p:blipFill>
          <p:spPr>
            <a:xfrm>
              <a:off x="550022" y="1849980"/>
              <a:ext cx="4029074" cy="5465218"/>
            </a:xfrm>
            <a:prstGeom prst="rect">
              <a:avLst/>
            </a:prstGeom>
          </p:spPr>
        </p:pic>
        <p:pic>
          <p:nvPicPr>
            <p:cNvPr id="7" name="object 7"/>
            <p:cNvPicPr/>
            <p:nvPr/>
          </p:nvPicPr>
          <p:blipFill>
            <a:blip r:embed="rId4" cstate="print"/>
            <a:stretch>
              <a:fillRect/>
            </a:stretch>
          </p:blipFill>
          <p:spPr>
            <a:xfrm>
              <a:off x="5206238" y="1679336"/>
              <a:ext cx="4029074" cy="5635862"/>
            </a:xfrm>
            <a:prstGeom prst="rect">
              <a:avLst/>
            </a:prstGeom>
          </p:spPr>
        </p:pic>
        <p:sp>
          <p:nvSpPr>
            <p:cNvPr id="8" name="object 8"/>
            <p:cNvSpPr/>
            <p:nvPr/>
          </p:nvSpPr>
          <p:spPr>
            <a:xfrm>
              <a:off x="779376" y="5944713"/>
              <a:ext cx="3853815" cy="1325880"/>
            </a:xfrm>
            <a:custGeom>
              <a:avLst/>
              <a:gdLst/>
              <a:ahLst/>
              <a:cxnLst/>
              <a:rect l="l" t="t" r="r" b="b"/>
              <a:pathLst>
                <a:path w="3853815" h="1325879">
                  <a:moveTo>
                    <a:pt x="379240" y="1325623"/>
                  </a:moveTo>
                  <a:lnTo>
                    <a:pt x="0" y="0"/>
                  </a:lnTo>
                  <a:lnTo>
                    <a:pt x="3853219" y="249444"/>
                  </a:lnTo>
                  <a:lnTo>
                    <a:pt x="3432011" y="1016644"/>
                  </a:lnTo>
                  <a:lnTo>
                    <a:pt x="379240" y="1325623"/>
                  </a:lnTo>
                  <a:close/>
                </a:path>
              </a:pathLst>
            </a:custGeom>
            <a:solidFill>
              <a:srgbClr val="BD0F0D"/>
            </a:solidFill>
          </p:spPr>
          <p:txBody>
            <a:bodyPr wrap="square" lIns="0" tIns="0" rIns="0" bIns="0" rtlCol="0"/>
            <a:lstStyle/>
            <a:p>
              <a:endParaRPr/>
            </a:p>
          </p:txBody>
        </p:sp>
        <p:sp>
          <p:nvSpPr>
            <p:cNvPr id="9" name="object 9"/>
            <p:cNvSpPr/>
            <p:nvPr/>
          </p:nvSpPr>
          <p:spPr>
            <a:xfrm>
              <a:off x="731767" y="5897104"/>
              <a:ext cx="3853815" cy="1325880"/>
            </a:xfrm>
            <a:custGeom>
              <a:avLst/>
              <a:gdLst/>
              <a:ahLst/>
              <a:cxnLst/>
              <a:rect l="l" t="t" r="r" b="b"/>
              <a:pathLst>
                <a:path w="3853815" h="1325879">
                  <a:moveTo>
                    <a:pt x="379240" y="1325623"/>
                  </a:moveTo>
                  <a:lnTo>
                    <a:pt x="0" y="0"/>
                  </a:lnTo>
                  <a:lnTo>
                    <a:pt x="3853219" y="249444"/>
                  </a:lnTo>
                  <a:lnTo>
                    <a:pt x="3432011" y="1016644"/>
                  </a:lnTo>
                  <a:lnTo>
                    <a:pt x="379240" y="1325623"/>
                  </a:lnTo>
                  <a:close/>
                </a:path>
              </a:pathLst>
            </a:custGeom>
            <a:solidFill>
              <a:srgbClr val="D86B00"/>
            </a:solidFill>
          </p:spPr>
          <p:txBody>
            <a:bodyPr wrap="square" lIns="0" tIns="0" rIns="0" bIns="0" rtlCol="0"/>
            <a:lstStyle/>
            <a:p>
              <a:endParaRPr/>
            </a:p>
          </p:txBody>
        </p:sp>
        <p:sp>
          <p:nvSpPr>
            <p:cNvPr id="10" name="object 10"/>
            <p:cNvSpPr/>
            <p:nvPr/>
          </p:nvSpPr>
          <p:spPr>
            <a:xfrm>
              <a:off x="788092" y="5942501"/>
              <a:ext cx="3729354" cy="1235710"/>
            </a:xfrm>
            <a:custGeom>
              <a:avLst/>
              <a:gdLst/>
              <a:ahLst/>
              <a:cxnLst/>
              <a:rect l="l" t="t" r="r" b="b"/>
              <a:pathLst>
                <a:path w="3729354" h="1235709">
                  <a:moveTo>
                    <a:pt x="353381" y="1235277"/>
                  </a:moveTo>
                  <a:lnTo>
                    <a:pt x="0" y="0"/>
                  </a:lnTo>
                  <a:lnTo>
                    <a:pt x="200383" y="12971"/>
                  </a:lnTo>
                  <a:lnTo>
                    <a:pt x="16086" y="12971"/>
                  </a:lnTo>
                  <a:lnTo>
                    <a:pt x="362091" y="1222429"/>
                  </a:lnTo>
                  <a:lnTo>
                    <a:pt x="480314" y="1222429"/>
                  </a:lnTo>
                  <a:lnTo>
                    <a:pt x="353381" y="1235277"/>
                  </a:lnTo>
                  <a:close/>
                </a:path>
                <a:path w="3729354" h="1235709">
                  <a:moveTo>
                    <a:pt x="480314" y="1222429"/>
                  </a:moveTo>
                  <a:lnTo>
                    <a:pt x="362091" y="1222429"/>
                  </a:lnTo>
                  <a:lnTo>
                    <a:pt x="3342291" y="920795"/>
                  </a:lnTo>
                  <a:lnTo>
                    <a:pt x="3709435" y="252048"/>
                  </a:lnTo>
                  <a:lnTo>
                    <a:pt x="16086" y="12971"/>
                  </a:lnTo>
                  <a:lnTo>
                    <a:pt x="200383" y="12971"/>
                  </a:lnTo>
                  <a:lnTo>
                    <a:pt x="3728869" y="241386"/>
                  </a:lnTo>
                  <a:lnTo>
                    <a:pt x="3349700" y="932000"/>
                  </a:lnTo>
                  <a:lnTo>
                    <a:pt x="480314" y="1222429"/>
                  </a:lnTo>
                  <a:close/>
                </a:path>
              </a:pathLst>
            </a:custGeom>
            <a:solidFill>
              <a:srgbClr val="FFFFFF"/>
            </a:solidFill>
          </p:spPr>
          <p:txBody>
            <a:bodyPr wrap="square" lIns="0" tIns="0" rIns="0" bIns="0" rtlCol="0"/>
            <a:lstStyle/>
            <a:p>
              <a:endParaRPr/>
            </a:p>
          </p:txBody>
        </p:sp>
        <p:sp>
          <p:nvSpPr>
            <p:cNvPr id="11" name="object 11"/>
            <p:cNvSpPr/>
            <p:nvPr/>
          </p:nvSpPr>
          <p:spPr>
            <a:xfrm>
              <a:off x="5267154" y="5923799"/>
              <a:ext cx="3979545" cy="1369060"/>
            </a:xfrm>
            <a:custGeom>
              <a:avLst/>
              <a:gdLst/>
              <a:ahLst/>
              <a:cxnLst/>
              <a:rect l="l" t="t" r="r" b="b"/>
              <a:pathLst>
                <a:path w="3979545" h="1369059">
                  <a:moveTo>
                    <a:pt x="3587694" y="1369015"/>
                  </a:moveTo>
                  <a:lnTo>
                    <a:pt x="3979349" y="0"/>
                  </a:lnTo>
                  <a:lnTo>
                    <a:pt x="0" y="257609"/>
                  </a:lnTo>
                  <a:lnTo>
                    <a:pt x="434995" y="1049923"/>
                  </a:lnTo>
                  <a:lnTo>
                    <a:pt x="3587694" y="1369015"/>
                  </a:lnTo>
                  <a:close/>
                </a:path>
              </a:pathLst>
            </a:custGeom>
            <a:solidFill>
              <a:srgbClr val="BD0F0D"/>
            </a:solidFill>
          </p:spPr>
          <p:txBody>
            <a:bodyPr wrap="square" lIns="0" tIns="0" rIns="0" bIns="0" rtlCol="0"/>
            <a:lstStyle/>
            <a:p>
              <a:endParaRPr/>
            </a:p>
          </p:txBody>
        </p:sp>
        <p:sp>
          <p:nvSpPr>
            <p:cNvPr id="12" name="object 12"/>
            <p:cNvSpPr/>
            <p:nvPr/>
          </p:nvSpPr>
          <p:spPr>
            <a:xfrm>
              <a:off x="5316322" y="5874631"/>
              <a:ext cx="3979545" cy="1369060"/>
            </a:xfrm>
            <a:custGeom>
              <a:avLst/>
              <a:gdLst/>
              <a:ahLst/>
              <a:cxnLst/>
              <a:rect l="l" t="t" r="r" b="b"/>
              <a:pathLst>
                <a:path w="3979545" h="1369059">
                  <a:moveTo>
                    <a:pt x="3587694" y="1369015"/>
                  </a:moveTo>
                  <a:lnTo>
                    <a:pt x="3979349" y="0"/>
                  </a:lnTo>
                  <a:lnTo>
                    <a:pt x="0" y="257609"/>
                  </a:lnTo>
                  <a:lnTo>
                    <a:pt x="434995" y="1049923"/>
                  </a:lnTo>
                  <a:lnTo>
                    <a:pt x="3587694" y="1369015"/>
                  </a:lnTo>
                  <a:close/>
                </a:path>
              </a:pathLst>
            </a:custGeom>
            <a:solidFill>
              <a:srgbClr val="D86B00"/>
            </a:solidFill>
          </p:spPr>
          <p:txBody>
            <a:bodyPr wrap="square" lIns="0" tIns="0" rIns="0" bIns="0" rtlCol="0"/>
            <a:lstStyle/>
            <a:p>
              <a:endParaRPr/>
            </a:p>
          </p:txBody>
        </p:sp>
        <p:sp>
          <p:nvSpPr>
            <p:cNvPr id="13" name="object 13"/>
            <p:cNvSpPr/>
            <p:nvPr/>
          </p:nvSpPr>
          <p:spPr>
            <a:xfrm>
              <a:off x="5386573" y="5921515"/>
              <a:ext cx="3851275" cy="1275715"/>
            </a:xfrm>
            <a:custGeom>
              <a:avLst/>
              <a:gdLst/>
              <a:ahLst/>
              <a:cxnLst/>
              <a:rect l="l" t="t" r="r" b="b"/>
              <a:pathLst>
                <a:path w="3851275" h="1275715">
                  <a:moveTo>
                    <a:pt x="3485980" y="1275712"/>
                  </a:moveTo>
                  <a:lnTo>
                    <a:pt x="3850928" y="0"/>
                  </a:lnTo>
                  <a:lnTo>
                    <a:pt x="3643986" y="13396"/>
                  </a:lnTo>
                  <a:lnTo>
                    <a:pt x="3834315" y="13396"/>
                  </a:lnTo>
                  <a:lnTo>
                    <a:pt x="3476985" y="1262444"/>
                  </a:lnTo>
                  <a:lnTo>
                    <a:pt x="3354891" y="1262444"/>
                  </a:lnTo>
                  <a:lnTo>
                    <a:pt x="3485980" y="1275712"/>
                  </a:lnTo>
                  <a:close/>
                </a:path>
                <a:path w="3851275" h="1275715">
                  <a:moveTo>
                    <a:pt x="3354891" y="1262444"/>
                  </a:moveTo>
                  <a:lnTo>
                    <a:pt x="3476985" y="1262444"/>
                  </a:lnTo>
                  <a:lnTo>
                    <a:pt x="399231" y="950936"/>
                  </a:lnTo>
                  <a:lnTo>
                    <a:pt x="20070" y="260299"/>
                  </a:lnTo>
                  <a:lnTo>
                    <a:pt x="3834315" y="13396"/>
                  </a:lnTo>
                  <a:lnTo>
                    <a:pt x="3643986" y="13396"/>
                  </a:lnTo>
                  <a:lnTo>
                    <a:pt x="0" y="249287"/>
                  </a:lnTo>
                  <a:lnTo>
                    <a:pt x="391581" y="962508"/>
                  </a:lnTo>
                  <a:lnTo>
                    <a:pt x="3354891" y="1262444"/>
                  </a:lnTo>
                  <a:close/>
                </a:path>
              </a:pathLst>
            </a:custGeom>
            <a:solidFill>
              <a:srgbClr val="FFFFFF"/>
            </a:solidFill>
          </p:spPr>
          <p:txBody>
            <a:bodyPr wrap="square" lIns="0" tIns="0" rIns="0" bIns="0" rtlCol="0"/>
            <a:lstStyle/>
            <a:p>
              <a:endParaRPr/>
            </a:p>
          </p:txBody>
        </p:sp>
      </p:grpSp>
      <p:sp>
        <p:nvSpPr>
          <p:cNvPr id="14" name="object 14"/>
          <p:cNvSpPr txBox="1">
            <a:spLocks noGrp="1"/>
          </p:cNvSpPr>
          <p:nvPr>
            <p:ph type="title"/>
          </p:nvPr>
        </p:nvSpPr>
        <p:spPr>
          <a:prstGeom prst="rect">
            <a:avLst/>
          </a:prstGeom>
        </p:spPr>
        <p:txBody>
          <a:bodyPr vert="horz" wrap="square" lIns="0" tIns="199405" rIns="0" bIns="0" rtlCol="0">
            <a:spAutoFit/>
          </a:bodyPr>
          <a:lstStyle/>
          <a:p>
            <a:pPr marL="2071370">
              <a:lnSpc>
                <a:spcPct val="100000"/>
              </a:lnSpc>
              <a:spcBef>
                <a:spcPts val="125"/>
              </a:spcBef>
            </a:pPr>
            <a:r>
              <a:rPr sz="6400" spc="-165" dirty="0"/>
              <a:t>The</a:t>
            </a:r>
            <a:r>
              <a:rPr sz="6400" spc="-459" dirty="0"/>
              <a:t> </a:t>
            </a:r>
            <a:r>
              <a:rPr sz="6400" spc="70" dirty="0"/>
              <a:t>Founders</a:t>
            </a:r>
            <a:endParaRPr sz="6400"/>
          </a:p>
        </p:txBody>
      </p:sp>
      <p:sp>
        <p:nvSpPr>
          <p:cNvPr id="15" name="object 15"/>
          <p:cNvSpPr txBox="1"/>
          <p:nvPr/>
        </p:nvSpPr>
        <p:spPr>
          <a:xfrm rot="120000">
            <a:off x="1068788" y="6405063"/>
            <a:ext cx="2991540" cy="406400"/>
          </a:xfrm>
          <a:prstGeom prst="rect">
            <a:avLst/>
          </a:prstGeom>
        </p:spPr>
        <p:txBody>
          <a:bodyPr vert="horz" wrap="square" lIns="0" tIns="0" rIns="0" bIns="0" rtlCol="0">
            <a:spAutoFit/>
          </a:bodyPr>
          <a:lstStyle/>
          <a:p>
            <a:pPr>
              <a:lnSpc>
                <a:spcPts val="2865"/>
              </a:lnSpc>
            </a:pPr>
            <a:r>
              <a:rPr sz="4800" b="1" spc="-82" baseline="1736" dirty="0">
                <a:solidFill>
                  <a:srgbClr val="FFFFFF"/>
                </a:solidFill>
                <a:latin typeface="Palatino Linotype"/>
                <a:cs typeface="Palatino Linotype"/>
              </a:rPr>
              <a:t>Mr</a:t>
            </a:r>
            <a:r>
              <a:rPr sz="3200" b="1" spc="-55" dirty="0">
                <a:solidFill>
                  <a:srgbClr val="FFFFFF"/>
                </a:solidFill>
                <a:latin typeface="Palatino Linotype"/>
                <a:cs typeface="Palatino Linotype"/>
              </a:rPr>
              <a:t>s.</a:t>
            </a:r>
            <a:r>
              <a:rPr sz="3200" b="1" spc="-285" dirty="0">
                <a:solidFill>
                  <a:srgbClr val="FFFFFF"/>
                </a:solidFill>
                <a:latin typeface="Palatino Linotype"/>
                <a:cs typeface="Palatino Linotype"/>
              </a:rPr>
              <a:t> </a:t>
            </a:r>
            <a:r>
              <a:rPr sz="3200" b="1" spc="-85" dirty="0">
                <a:solidFill>
                  <a:srgbClr val="FFFFFF"/>
                </a:solidFill>
                <a:latin typeface="Palatino Linotype"/>
                <a:cs typeface="Palatino Linotype"/>
              </a:rPr>
              <a:t>Rin</a:t>
            </a:r>
            <a:r>
              <a:rPr sz="4800" b="1" spc="-127" baseline="-1736" dirty="0">
                <a:solidFill>
                  <a:srgbClr val="FFFFFF"/>
                </a:solidFill>
                <a:latin typeface="Palatino Linotype"/>
                <a:cs typeface="Palatino Linotype"/>
              </a:rPr>
              <a:t>a</a:t>
            </a:r>
            <a:r>
              <a:rPr sz="4800" b="1" spc="-419" baseline="-1736" dirty="0">
                <a:solidFill>
                  <a:srgbClr val="FFFFFF"/>
                </a:solidFill>
                <a:latin typeface="Palatino Linotype"/>
                <a:cs typeface="Palatino Linotype"/>
              </a:rPr>
              <a:t> </a:t>
            </a:r>
            <a:r>
              <a:rPr sz="4800" b="1" spc="-30" baseline="-1736" dirty="0">
                <a:solidFill>
                  <a:srgbClr val="FFFFFF"/>
                </a:solidFill>
                <a:latin typeface="Palatino Linotype"/>
                <a:cs typeface="Palatino Linotype"/>
              </a:rPr>
              <a:t>S</a:t>
            </a:r>
            <a:r>
              <a:rPr sz="4800" b="1" spc="-30" baseline="-2604" dirty="0">
                <a:solidFill>
                  <a:srgbClr val="FFFFFF"/>
                </a:solidFill>
                <a:latin typeface="Palatino Linotype"/>
                <a:cs typeface="Palatino Linotype"/>
              </a:rPr>
              <a:t>in</a:t>
            </a:r>
            <a:r>
              <a:rPr sz="4800" b="1" spc="-30" baseline="-3472" dirty="0">
                <a:solidFill>
                  <a:srgbClr val="FFFFFF"/>
                </a:solidFill>
                <a:latin typeface="Palatino Linotype"/>
                <a:cs typeface="Palatino Linotype"/>
              </a:rPr>
              <a:t>g</a:t>
            </a:r>
            <a:r>
              <a:rPr sz="4800" b="1" spc="-30" baseline="-4340" dirty="0">
                <a:solidFill>
                  <a:srgbClr val="FFFFFF"/>
                </a:solidFill>
                <a:latin typeface="Palatino Linotype"/>
                <a:cs typeface="Palatino Linotype"/>
              </a:rPr>
              <a:t>h</a:t>
            </a:r>
            <a:endParaRPr sz="4800" baseline="-4340" dirty="0">
              <a:latin typeface="Palatino Linotype"/>
              <a:cs typeface="Palatino Linotype"/>
            </a:endParaRPr>
          </a:p>
        </p:txBody>
      </p:sp>
      <p:sp>
        <p:nvSpPr>
          <p:cNvPr id="16" name="object 16"/>
          <p:cNvSpPr txBox="1"/>
          <p:nvPr/>
        </p:nvSpPr>
        <p:spPr>
          <a:xfrm rot="21420000">
            <a:off x="5832183" y="6294804"/>
            <a:ext cx="2947821" cy="336550"/>
          </a:xfrm>
          <a:prstGeom prst="rect">
            <a:avLst/>
          </a:prstGeom>
        </p:spPr>
        <p:txBody>
          <a:bodyPr vert="horz" wrap="square" lIns="0" tIns="0" rIns="0" bIns="0" rtlCol="0">
            <a:spAutoFit/>
          </a:bodyPr>
          <a:lstStyle/>
          <a:p>
            <a:pPr>
              <a:lnSpc>
                <a:spcPts val="2545"/>
              </a:lnSpc>
            </a:pPr>
            <a:r>
              <a:rPr sz="2650" b="1" spc="95" dirty="0">
                <a:solidFill>
                  <a:srgbClr val="FFFFFF"/>
                </a:solidFill>
                <a:latin typeface="Palatino Linotype"/>
                <a:cs typeface="Palatino Linotype"/>
              </a:rPr>
              <a:t>Er</a:t>
            </a:r>
            <a:r>
              <a:rPr sz="3975" b="1" spc="142" baseline="1048" dirty="0">
                <a:solidFill>
                  <a:srgbClr val="FFFFFF"/>
                </a:solidFill>
                <a:latin typeface="Palatino Linotype"/>
                <a:cs typeface="Palatino Linotype"/>
              </a:rPr>
              <a:t>.</a:t>
            </a:r>
            <a:r>
              <a:rPr sz="3975" b="1" spc="-322" baseline="1048" dirty="0">
                <a:solidFill>
                  <a:srgbClr val="FFFFFF"/>
                </a:solidFill>
                <a:latin typeface="Palatino Linotype"/>
                <a:cs typeface="Palatino Linotype"/>
              </a:rPr>
              <a:t> </a:t>
            </a:r>
            <a:r>
              <a:rPr sz="3975" b="1" spc="-150" baseline="1048" dirty="0">
                <a:solidFill>
                  <a:srgbClr val="FFFFFF"/>
                </a:solidFill>
                <a:latin typeface="Palatino Linotype"/>
                <a:cs typeface="Palatino Linotype"/>
              </a:rPr>
              <a:t>Anan</a:t>
            </a:r>
            <a:r>
              <a:rPr sz="3975" b="1" spc="-150" baseline="2096" dirty="0">
                <a:solidFill>
                  <a:srgbClr val="FFFFFF"/>
                </a:solidFill>
                <a:latin typeface="Palatino Linotype"/>
                <a:cs typeface="Palatino Linotype"/>
              </a:rPr>
              <a:t>d</a:t>
            </a:r>
            <a:r>
              <a:rPr sz="3975" b="1" spc="-315" baseline="2096" dirty="0">
                <a:solidFill>
                  <a:srgbClr val="FFFFFF"/>
                </a:solidFill>
                <a:latin typeface="Palatino Linotype"/>
                <a:cs typeface="Palatino Linotype"/>
              </a:rPr>
              <a:t> </a:t>
            </a:r>
            <a:r>
              <a:rPr sz="3975" b="1" spc="-15" baseline="2096" dirty="0">
                <a:solidFill>
                  <a:srgbClr val="FFFFFF"/>
                </a:solidFill>
                <a:latin typeface="Palatino Linotype"/>
                <a:cs typeface="Palatino Linotype"/>
              </a:rPr>
              <a:t>Sh</a:t>
            </a:r>
            <a:r>
              <a:rPr sz="3975" b="1" spc="-15" baseline="3144" dirty="0">
                <a:solidFill>
                  <a:srgbClr val="FFFFFF"/>
                </a:solidFill>
                <a:latin typeface="Palatino Linotype"/>
                <a:cs typeface="Palatino Linotype"/>
              </a:rPr>
              <a:t>ekha</a:t>
            </a:r>
            <a:r>
              <a:rPr sz="3975" b="1" spc="-15" baseline="4192" dirty="0">
                <a:solidFill>
                  <a:srgbClr val="FFFFFF"/>
                </a:solidFill>
                <a:latin typeface="Palatino Linotype"/>
                <a:cs typeface="Palatino Linotype"/>
              </a:rPr>
              <a:t>r</a:t>
            </a:r>
            <a:endParaRPr sz="3975" baseline="4192" dirty="0">
              <a:latin typeface="Palatino Linotype"/>
              <a:cs typeface="Palatino Linotype"/>
            </a:endParaRPr>
          </a:p>
        </p:txBody>
      </p:sp>
      <p:sp>
        <p:nvSpPr>
          <p:cNvPr id="17" name="object 17"/>
          <p:cNvSpPr txBox="1"/>
          <p:nvPr/>
        </p:nvSpPr>
        <p:spPr>
          <a:xfrm rot="21420000">
            <a:off x="7930473" y="6568345"/>
            <a:ext cx="959263" cy="336550"/>
          </a:xfrm>
          <a:prstGeom prst="rect">
            <a:avLst/>
          </a:prstGeom>
        </p:spPr>
        <p:txBody>
          <a:bodyPr vert="horz" wrap="square" lIns="0" tIns="0" rIns="0" bIns="0" rtlCol="0">
            <a:spAutoFit/>
          </a:bodyPr>
          <a:lstStyle/>
          <a:p>
            <a:pPr>
              <a:lnSpc>
                <a:spcPts val="2510"/>
              </a:lnSpc>
            </a:pPr>
            <a:r>
              <a:rPr sz="2650" b="1" spc="-35" dirty="0">
                <a:solidFill>
                  <a:srgbClr val="FFFFFF"/>
                </a:solidFill>
                <a:latin typeface="Palatino Linotype"/>
                <a:cs typeface="Palatino Linotype"/>
              </a:rPr>
              <a:t>Sin</a:t>
            </a:r>
            <a:r>
              <a:rPr sz="3975" b="1" spc="-52" baseline="1048" dirty="0">
                <a:solidFill>
                  <a:srgbClr val="FFFFFF"/>
                </a:solidFill>
                <a:latin typeface="Palatino Linotype"/>
                <a:cs typeface="Palatino Linotype"/>
              </a:rPr>
              <a:t>gh</a:t>
            </a:r>
            <a:endParaRPr sz="3975" baseline="1048">
              <a:latin typeface="Palatino Linotype"/>
              <a:cs typeface="Palatino Linotype"/>
            </a:endParaRPr>
          </a:p>
        </p:txBody>
      </p:sp>
      <p:sp>
        <p:nvSpPr>
          <p:cNvPr id="18" name="object 18"/>
          <p:cNvSpPr txBox="1"/>
          <p:nvPr/>
        </p:nvSpPr>
        <p:spPr>
          <a:xfrm rot="60000">
            <a:off x="1247715" y="6884872"/>
            <a:ext cx="2312726" cy="241935"/>
          </a:xfrm>
          <a:prstGeom prst="rect">
            <a:avLst/>
          </a:prstGeom>
        </p:spPr>
        <p:txBody>
          <a:bodyPr vert="horz" wrap="square" lIns="0" tIns="0" rIns="0" bIns="0" rtlCol="0">
            <a:spAutoFit/>
          </a:bodyPr>
          <a:lstStyle/>
          <a:p>
            <a:pPr>
              <a:lnSpc>
                <a:spcPts val="1905"/>
              </a:lnSpc>
            </a:pPr>
            <a:r>
              <a:rPr sz="1900" b="1" smtClean="0">
                <a:latin typeface="Arial"/>
                <a:cs typeface="Arial"/>
              </a:rPr>
              <a:t>(Chairperson</a:t>
            </a:r>
            <a:r>
              <a:rPr sz="1900" b="1" spc="-50" smtClean="0">
                <a:latin typeface="Arial"/>
                <a:cs typeface="Arial"/>
              </a:rPr>
              <a:t>)</a:t>
            </a:r>
            <a:endParaRPr sz="1900" dirty="0">
              <a:latin typeface="Arial"/>
              <a:cs typeface="Arial"/>
            </a:endParaRPr>
          </a:p>
        </p:txBody>
      </p:sp>
      <p:sp>
        <p:nvSpPr>
          <p:cNvPr id="19" name="object 19"/>
          <p:cNvSpPr txBox="1"/>
          <p:nvPr/>
        </p:nvSpPr>
        <p:spPr>
          <a:xfrm rot="21540000">
            <a:off x="7457410" y="6991803"/>
            <a:ext cx="1434798" cy="241935"/>
          </a:xfrm>
          <a:prstGeom prst="rect">
            <a:avLst/>
          </a:prstGeom>
        </p:spPr>
        <p:txBody>
          <a:bodyPr vert="horz" wrap="square" lIns="0" tIns="0" rIns="0" bIns="0" rtlCol="0">
            <a:spAutoFit/>
          </a:bodyPr>
          <a:lstStyle/>
          <a:p>
            <a:pPr>
              <a:lnSpc>
                <a:spcPts val="1905"/>
              </a:lnSpc>
            </a:pPr>
            <a:r>
              <a:rPr sz="1900" b="1" smtClean="0">
                <a:latin typeface="Arial"/>
                <a:cs typeface="Arial"/>
              </a:rPr>
              <a:t>(</a:t>
            </a:r>
            <a:r>
              <a:rPr sz="1900" b="1" spc="-10" smtClean="0">
                <a:latin typeface="Arial"/>
                <a:cs typeface="Arial"/>
              </a:rPr>
              <a:t>Cha</a:t>
            </a:r>
            <a:r>
              <a:rPr sz="2850" b="1" spc="-15" baseline="1461" smtClean="0">
                <a:latin typeface="Arial"/>
                <a:cs typeface="Arial"/>
              </a:rPr>
              <a:t>irman</a:t>
            </a:r>
            <a:r>
              <a:rPr sz="2850" b="1" spc="-60" baseline="1461" smtClean="0">
                <a:latin typeface="Arial"/>
                <a:cs typeface="Arial"/>
              </a:rPr>
              <a:t> </a:t>
            </a:r>
            <a:r>
              <a:rPr sz="2850" b="1" spc="-75" baseline="1461" dirty="0">
                <a:latin typeface="Arial"/>
                <a:cs typeface="Arial"/>
              </a:rPr>
              <a:t>)</a:t>
            </a:r>
            <a:endParaRPr sz="2850" baseline="1461" dirty="0">
              <a:latin typeface="Arial"/>
              <a:cs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txBox="1">
            <a:spLocks noGrp="1"/>
          </p:cNvSpPr>
          <p:nvPr>
            <p:ph type="title"/>
          </p:nvPr>
        </p:nvSpPr>
        <p:spPr>
          <a:xfrm>
            <a:off x="0" y="0"/>
            <a:ext cx="9411813" cy="980771"/>
          </a:xfrm>
          <a:prstGeom prst="rect">
            <a:avLst/>
          </a:prstGeom>
        </p:spPr>
        <p:txBody>
          <a:bodyPr vert="horz" wrap="square" lIns="0" tIns="148326" rIns="0" bIns="0" rtlCol="0">
            <a:spAutoFit/>
          </a:bodyPr>
          <a:lstStyle/>
          <a:p>
            <a:pPr marL="202565" algn="ctr">
              <a:lnSpc>
                <a:spcPct val="100000"/>
              </a:lnSpc>
              <a:spcBef>
                <a:spcPts val="90"/>
              </a:spcBef>
            </a:pPr>
            <a:r>
              <a:rPr sz="5400" spc="-185" dirty="0">
                <a:solidFill>
                  <a:srgbClr val="C00000"/>
                </a:solidFill>
                <a:latin typeface="Arial"/>
                <a:cs typeface="Arial"/>
              </a:rPr>
              <a:t>The</a:t>
            </a:r>
            <a:r>
              <a:rPr sz="5400" spc="-725" dirty="0">
                <a:solidFill>
                  <a:srgbClr val="C00000"/>
                </a:solidFill>
                <a:latin typeface="Arial"/>
                <a:cs typeface="Arial"/>
              </a:rPr>
              <a:t> </a:t>
            </a:r>
            <a:r>
              <a:rPr sz="5400" spc="-60" dirty="0">
                <a:solidFill>
                  <a:srgbClr val="C00000"/>
                </a:solidFill>
                <a:latin typeface="Arial"/>
                <a:cs typeface="Arial"/>
              </a:rPr>
              <a:t>Chairman</a:t>
            </a:r>
            <a:r>
              <a:rPr lang="en-US" sz="5400" spc="140" dirty="0">
                <a:solidFill>
                  <a:srgbClr val="C00000"/>
                </a:solidFill>
                <a:latin typeface="Arial"/>
                <a:cs typeface="Arial"/>
              </a:rPr>
              <a:t>’s</a:t>
            </a:r>
            <a:r>
              <a:rPr lang="en-US" sz="5400" spc="-740" dirty="0">
                <a:solidFill>
                  <a:srgbClr val="C00000"/>
                </a:solidFill>
                <a:latin typeface="Arial"/>
                <a:cs typeface="Arial"/>
              </a:rPr>
              <a:t> </a:t>
            </a:r>
            <a:r>
              <a:rPr lang="en-US" sz="5400" spc="-390" dirty="0">
                <a:solidFill>
                  <a:srgbClr val="C00000"/>
                </a:solidFill>
                <a:latin typeface="Arial"/>
                <a:cs typeface="Arial"/>
              </a:rPr>
              <a:t>Message</a:t>
            </a:r>
            <a:endParaRPr sz="5400" dirty="0">
              <a:solidFill>
                <a:srgbClr val="C00000"/>
              </a:solidFill>
              <a:latin typeface="Arial"/>
              <a:cs typeface="Arial"/>
            </a:endParaRPr>
          </a:p>
        </p:txBody>
      </p:sp>
      <p:sp>
        <p:nvSpPr>
          <p:cNvPr id="7" name="object 7"/>
          <p:cNvSpPr txBox="1"/>
          <p:nvPr/>
        </p:nvSpPr>
        <p:spPr>
          <a:xfrm>
            <a:off x="4023451" y="974953"/>
            <a:ext cx="5562600" cy="6282169"/>
          </a:xfrm>
          <a:prstGeom prst="rect">
            <a:avLst/>
          </a:prstGeom>
        </p:spPr>
        <p:txBody>
          <a:bodyPr vert="horz" wrap="square" lIns="0" tIns="11430" rIns="0" bIns="0" rtlCol="0">
            <a:spAutoFit/>
          </a:bodyPr>
          <a:lstStyle/>
          <a:p>
            <a:pPr marL="12700" marR="5080" algn="just">
              <a:lnSpc>
                <a:spcPct val="118800"/>
              </a:lnSpc>
              <a:spcBef>
                <a:spcPts val="90"/>
              </a:spcBef>
            </a:pPr>
            <a:r>
              <a:rPr b="1" spc="70" dirty="0">
                <a:solidFill>
                  <a:schemeClr val="tx1"/>
                </a:solidFill>
                <a:latin typeface="Calibri"/>
                <a:cs typeface="Calibri"/>
              </a:rPr>
              <a:t>Er.</a:t>
            </a:r>
            <a:r>
              <a:rPr b="1" spc="35" dirty="0">
                <a:solidFill>
                  <a:schemeClr val="tx1"/>
                </a:solidFill>
                <a:latin typeface="Calibri"/>
                <a:cs typeface="Calibri"/>
              </a:rPr>
              <a:t> </a:t>
            </a:r>
            <a:r>
              <a:rPr b="1" spc="160" dirty="0">
                <a:solidFill>
                  <a:schemeClr val="tx1"/>
                </a:solidFill>
                <a:latin typeface="Calibri"/>
                <a:cs typeface="Calibri"/>
              </a:rPr>
              <a:t>Anand</a:t>
            </a:r>
            <a:r>
              <a:rPr b="1" spc="40" dirty="0">
                <a:solidFill>
                  <a:schemeClr val="tx1"/>
                </a:solidFill>
                <a:latin typeface="Calibri"/>
                <a:cs typeface="Calibri"/>
              </a:rPr>
              <a:t> </a:t>
            </a:r>
            <a:r>
              <a:rPr b="1" spc="150" dirty="0">
                <a:solidFill>
                  <a:schemeClr val="tx1"/>
                </a:solidFill>
                <a:latin typeface="Calibri"/>
                <a:cs typeface="Calibri"/>
              </a:rPr>
              <a:t>Shekhar</a:t>
            </a:r>
            <a:r>
              <a:rPr b="1" spc="40" dirty="0">
                <a:solidFill>
                  <a:schemeClr val="tx1"/>
                </a:solidFill>
                <a:latin typeface="Calibri"/>
                <a:cs typeface="Calibri"/>
              </a:rPr>
              <a:t> </a:t>
            </a:r>
            <a:r>
              <a:rPr b="1" spc="140" dirty="0">
                <a:solidFill>
                  <a:schemeClr val="tx1"/>
                </a:solidFill>
                <a:latin typeface="Calibri"/>
                <a:cs typeface="Calibri"/>
              </a:rPr>
              <a:t>Singh</a:t>
            </a:r>
            <a:r>
              <a:rPr lang="en-US" b="1" spc="140" dirty="0">
                <a:solidFill>
                  <a:schemeClr val="tx1"/>
                </a:solidFill>
                <a:latin typeface="Calibri"/>
                <a:cs typeface="Calibri"/>
              </a:rPr>
              <a:t> has</a:t>
            </a:r>
            <a:r>
              <a:rPr b="1" spc="35" dirty="0">
                <a:solidFill>
                  <a:schemeClr val="tx1"/>
                </a:solidFill>
                <a:latin typeface="Calibri"/>
                <a:cs typeface="Calibri"/>
              </a:rPr>
              <a:t> </a:t>
            </a:r>
            <a:r>
              <a:rPr b="1" spc="175" dirty="0">
                <a:solidFill>
                  <a:schemeClr val="tx1"/>
                </a:solidFill>
                <a:latin typeface="Calibri"/>
                <a:cs typeface="Calibri"/>
              </a:rPr>
              <a:t>completed</a:t>
            </a:r>
            <a:r>
              <a:rPr b="1" spc="40" dirty="0">
                <a:solidFill>
                  <a:schemeClr val="tx1"/>
                </a:solidFill>
                <a:latin typeface="Calibri"/>
                <a:cs typeface="Calibri"/>
              </a:rPr>
              <a:t> </a:t>
            </a:r>
            <a:r>
              <a:rPr b="1" spc="135" dirty="0">
                <a:solidFill>
                  <a:schemeClr val="tx1"/>
                </a:solidFill>
                <a:latin typeface="Calibri"/>
                <a:cs typeface="Calibri"/>
              </a:rPr>
              <a:t>his</a:t>
            </a:r>
            <a:r>
              <a:rPr b="1" spc="40" dirty="0">
                <a:solidFill>
                  <a:schemeClr val="tx1"/>
                </a:solidFill>
                <a:latin typeface="Calibri"/>
                <a:cs typeface="Calibri"/>
              </a:rPr>
              <a:t> </a:t>
            </a:r>
            <a:r>
              <a:rPr b="1" spc="155" dirty="0">
                <a:solidFill>
                  <a:schemeClr val="tx1"/>
                </a:solidFill>
                <a:latin typeface="Calibri"/>
                <a:cs typeface="Calibri"/>
              </a:rPr>
              <a:t>Education</a:t>
            </a:r>
            <a:r>
              <a:rPr b="1" spc="35" dirty="0">
                <a:solidFill>
                  <a:schemeClr val="tx1"/>
                </a:solidFill>
                <a:latin typeface="Calibri"/>
                <a:cs typeface="Calibri"/>
              </a:rPr>
              <a:t> </a:t>
            </a:r>
            <a:r>
              <a:rPr b="1" spc="130" dirty="0">
                <a:solidFill>
                  <a:schemeClr val="tx1"/>
                </a:solidFill>
                <a:latin typeface="Calibri"/>
                <a:cs typeface="Calibri"/>
              </a:rPr>
              <a:t>from</a:t>
            </a:r>
            <a:r>
              <a:rPr b="1" spc="40" dirty="0">
                <a:solidFill>
                  <a:schemeClr val="tx1"/>
                </a:solidFill>
                <a:latin typeface="Calibri"/>
                <a:cs typeface="Calibri"/>
              </a:rPr>
              <a:t> </a:t>
            </a:r>
            <a:r>
              <a:rPr b="1" spc="135" dirty="0">
                <a:solidFill>
                  <a:schemeClr val="tx1"/>
                </a:solidFill>
                <a:latin typeface="Calibri"/>
                <a:cs typeface="Calibri"/>
              </a:rPr>
              <a:t>The </a:t>
            </a:r>
            <a:r>
              <a:rPr b="1" spc="165" dirty="0">
                <a:solidFill>
                  <a:schemeClr val="tx1"/>
                </a:solidFill>
                <a:latin typeface="Calibri"/>
                <a:cs typeface="Calibri"/>
              </a:rPr>
              <a:t>State</a:t>
            </a:r>
            <a:r>
              <a:rPr b="1" spc="35" dirty="0">
                <a:solidFill>
                  <a:schemeClr val="tx1"/>
                </a:solidFill>
                <a:latin typeface="Calibri"/>
                <a:cs typeface="Calibri"/>
              </a:rPr>
              <a:t> </a:t>
            </a:r>
            <a:r>
              <a:rPr b="1" spc="90" dirty="0">
                <a:solidFill>
                  <a:schemeClr val="tx1"/>
                </a:solidFill>
                <a:latin typeface="Calibri"/>
                <a:cs typeface="Calibri"/>
              </a:rPr>
              <a:t>Mining</a:t>
            </a:r>
            <a:r>
              <a:rPr b="1" spc="35" dirty="0">
                <a:solidFill>
                  <a:schemeClr val="tx1"/>
                </a:solidFill>
                <a:latin typeface="Calibri"/>
                <a:cs typeface="Calibri"/>
              </a:rPr>
              <a:t> </a:t>
            </a:r>
            <a:r>
              <a:rPr b="1" spc="110" dirty="0">
                <a:solidFill>
                  <a:schemeClr val="tx1"/>
                </a:solidFill>
                <a:latin typeface="Calibri"/>
                <a:cs typeface="Calibri"/>
              </a:rPr>
              <a:t>University,</a:t>
            </a:r>
            <a:r>
              <a:rPr b="1" spc="40" dirty="0">
                <a:solidFill>
                  <a:schemeClr val="tx1"/>
                </a:solidFill>
                <a:latin typeface="Calibri"/>
                <a:cs typeface="Calibri"/>
              </a:rPr>
              <a:t> </a:t>
            </a:r>
            <a:r>
              <a:rPr b="1" spc="155" dirty="0">
                <a:solidFill>
                  <a:schemeClr val="tx1"/>
                </a:solidFill>
                <a:latin typeface="Calibri"/>
                <a:cs typeface="Calibri"/>
              </a:rPr>
              <a:t>Moscow</a:t>
            </a:r>
            <a:r>
              <a:rPr lang="en-US" b="1" spc="155" dirty="0">
                <a:solidFill>
                  <a:schemeClr val="tx1"/>
                </a:solidFill>
                <a:latin typeface="Calibri"/>
                <a:cs typeface="Calibri"/>
              </a:rPr>
              <a:t>(Russia)</a:t>
            </a:r>
            <a:r>
              <a:rPr b="1" spc="35" dirty="0">
                <a:solidFill>
                  <a:schemeClr val="tx1"/>
                </a:solidFill>
                <a:latin typeface="Calibri"/>
                <a:cs typeface="Calibri"/>
              </a:rPr>
              <a:t> </a:t>
            </a:r>
            <a:r>
              <a:rPr b="1" spc="105" dirty="0">
                <a:solidFill>
                  <a:schemeClr val="tx1"/>
                </a:solidFill>
                <a:latin typeface="Calibri"/>
                <a:cs typeface="Calibri"/>
              </a:rPr>
              <a:t>with</a:t>
            </a:r>
            <a:r>
              <a:rPr b="1" spc="35" dirty="0">
                <a:solidFill>
                  <a:schemeClr val="tx1"/>
                </a:solidFill>
                <a:latin typeface="Calibri"/>
                <a:cs typeface="Calibri"/>
              </a:rPr>
              <a:t> </a:t>
            </a:r>
            <a:r>
              <a:rPr b="1" spc="150" dirty="0">
                <a:solidFill>
                  <a:schemeClr val="tx1"/>
                </a:solidFill>
                <a:latin typeface="Calibri"/>
                <a:cs typeface="Calibri"/>
              </a:rPr>
              <a:t>B.Tech</a:t>
            </a:r>
            <a:r>
              <a:rPr b="1" spc="40" dirty="0">
                <a:solidFill>
                  <a:schemeClr val="tx1"/>
                </a:solidFill>
                <a:latin typeface="Calibri"/>
                <a:cs typeface="Calibri"/>
              </a:rPr>
              <a:t> </a:t>
            </a:r>
            <a:r>
              <a:rPr b="1" spc="130" dirty="0">
                <a:solidFill>
                  <a:schemeClr val="tx1"/>
                </a:solidFill>
                <a:latin typeface="Calibri"/>
                <a:cs typeface="Calibri"/>
              </a:rPr>
              <a:t>&amp;</a:t>
            </a:r>
            <a:r>
              <a:rPr b="1" spc="35" dirty="0">
                <a:solidFill>
                  <a:schemeClr val="tx1"/>
                </a:solidFill>
                <a:latin typeface="Calibri"/>
                <a:cs typeface="Calibri"/>
              </a:rPr>
              <a:t> </a:t>
            </a:r>
            <a:r>
              <a:rPr b="1" spc="120" dirty="0">
                <a:solidFill>
                  <a:schemeClr val="tx1"/>
                </a:solidFill>
                <a:latin typeface="Calibri"/>
                <a:cs typeface="Calibri"/>
              </a:rPr>
              <a:t>M.Tech </a:t>
            </a:r>
            <a:r>
              <a:rPr b="1" spc="150" dirty="0">
                <a:solidFill>
                  <a:schemeClr val="tx1"/>
                </a:solidFill>
                <a:latin typeface="Calibri"/>
                <a:cs typeface="Calibri"/>
              </a:rPr>
              <a:t>Degree</a:t>
            </a:r>
            <a:r>
              <a:rPr b="1" spc="30" dirty="0">
                <a:solidFill>
                  <a:schemeClr val="tx1"/>
                </a:solidFill>
                <a:latin typeface="Calibri"/>
                <a:cs typeface="Calibri"/>
              </a:rPr>
              <a:t> </a:t>
            </a:r>
            <a:r>
              <a:rPr b="1" spc="90" dirty="0">
                <a:solidFill>
                  <a:schemeClr val="tx1"/>
                </a:solidFill>
                <a:latin typeface="Calibri"/>
                <a:cs typeface="Calibri"/>
              </a:rPr>
              <a:t>in</a:t>
            </a:r>
            <a:r>
              <a:rPr b="1" spc="35" dirty="0">
                <a:solidFill>
                  <a:schemeClr val="tx1"/>
                </a:solidFill>
                <a:latin typeface="Calibri"/>
                <a:cs typeface="Calibri"/>
              </a:rPr>
              <a:t> </a:t>
            </a:r>
            <a:r>
              <a:rPr b="1" spc="145" dirty="0">
                <a:solidFill>
                  <a:schemeClr val="tx1"/>
                </a:solidFill>
                <a:latin typeface="Calibri"/>
                <a:cs typeface="Calibri"/>
              </a:rPr>
              <a:t>Mechanical</a:t>
            </a:r>
            <a:r>
              <a:rPr b="1" spc="35" dirty="0">
                <a:solidFill>
                  <a:schemeClr val="tx1"/>
                </a:solidFill>
                <a:latin typeface="Calibri"/>
                <a:cs typeface="Calibri"/>
              </a:rPr>
              <a:t> </a:t>
            </a:r>
            <a:r>
              <a:rPr b="1" spc="130" dirty="0">
                <a:solidFill>
                  <a:schemeClr val="tx1"/>
                </a:solidFill>
                <a:latin typeface="Calibri"/>
                <a:cs typeface="Calibri"/>
              </a:rPr>
              <a:t>Engineering</a:t>
            </a:r>
            <a:r>
              <a:rPr b="1" spc="35" dirty="0">
                <a:solidFill>
                  <a:schemeClr val="tx1"/>
                </a:solidFill>
                <a:latin typeface="Calibri"/>
                <a:cs typeface="Calibri"/>
              </a:rPr>
              <a:t> </a:t>
            </a:r>
            <a:r>
              <a:rPr b="1" spc="165" dirty="0">
                <a:solidFill>
                  <a:schemeClr val="tx1"/>
                </a:solidFill>
                <a:latin typeface="Calibri"/>
                <a:cs typeface="Calibri"/>
              </a:rPr>
              <a:t>and</a:t>
            </a:r>
            <a:r>
              <a:rPr b="1" spc="35" dirty="0">
                <a:solidFill>
                  <a:schemeClr val="tx1"/>
                </a:solidFill>
                <a:latin typeface="Calibri"/>
                <a:cs typeface="Calibri"/>
              </a:rPr>
              <a:t> </a:t>
            </a:r>
            <a:r>
              <a:rPr b="1" spc="114" dirty="0">
                <a:solidFill>
                  <a:schemeClr val="tx1"/>
                </a:solidFill>
                <a:latin typeface="Calibri"/>
                <a:cs typeface="Calibri"/>
              </a:rPr>
              <a:t>MBA</a:t>
            </a:r>
            <a:r>
              <a:rPr b="1" spc="35" dirty="0">
                <a:solidFill>
                  <a:schemeClr val="tx1"/>
                </a:solidFill>
                <a:latin typeface="Calibri"/>
                <a:cs typeface="Calibri"/>
              </a:rPr>
              <a:t> </a:t>
            </a:r>
            <a:r>
              <a:rPr b="1" spc="130" dirty="0">
                <a:solidFill>
                  <a:schemeClr val="tx1"/>
                </a:solidFill>
                <a:latin typeface="Calibri"/>
                <a:cs typeface="Calibri"/>
              </a:rPr>
              <a:t>from</a:t>
            </a:r>
            <a:r>
              <a:rPr b="1" spc="35" dirty="0">
                <a:solidFill>
                  <a:schemeClr val="tx1"/>
                </a:solidFill>
                <a:latin typeface="Calibri"/>
                <a:cs typeface="Calibri"/>
              </a:rPr>
              <a:t> </a:t>
            </a:r>
            <a:r>
              <a:rPr b="1" spc="135" dirty="0">
                <a:solidFill>
                  <a:schemeClr val="tx1"/>
                </a:solidFill>
                <a:latin typeface="Calibri"/>
                <a:cs typeface="Calibri"/>
              </a:rPr>
              <a:t>Russian </a:t>
            </a:r>
            <a:r>
              <a:rPr b="1" spc="210" dirty="0">
                <a:solidFill>
                  <a:schemeClr val="tx1"/>
                </a:solidFill>
                <a:latin typeface="Calibri"/>
                <a:cs typeface="Calibri"/>
              </a:rPr>
              <a:t>Academy</a:t>
            </a:r>
            <a:r>
              <a:rPr b="1" spc="30" dirty="0">
                <a:solidFill>
                  <a:schemeClr val="tx1"/>
                </a:solidFill>
                <a:latin typeface="Calibri"/>
                <a:cs typeface="Calibri"/>
              </a:rPr>
              <a:t> </a:t>
            </a:r>
            <a:r>
              <a:rPr b="1" spc="105" dirty="0">
                <a:solidFill>
                  <a:schemeClr val="tx1"/>
                </a:solidFill>
                <a:latin typeface="Calibri"/>
                <a:cs typeface="Calibri"/>
              </a:rPr>
              <a:t>of</a:t>
            </a:r>
            <a:r>
              <a:rPr b="1" spc="35" dirty="0">
                <a:solidFill>
                  <a:schemeClr val="tx1"/>
                </a:solidFill>
                <a:latin typeface="Calibri"/>
                <a:cs typeface="Calibri"/>
              </a:rPr>
              <a:t> </a:t>
            </a:r>
            <a:r>
              <a:rPr b="1" spc="165" dirty="0">
                <a:solidFill>
                  <a:schemeClr val="tx1"/>
                </a:solidFill>
                <a:latin typeface="Calibri"/>
                <a:cs typeface="Calibri"/>
              </a:rPr>
              <a:t>Economics.</a:t>
            </a:r>
            <a:r>
              <a:rPr b="1" spc="35" dirty="0">
                <a:solidFill>
                  <a:schemeClr val="tx1"/>
                </a:solidFill>
                <a:latin typeface="Calibri"/>
                <a:cs typeface="Calibri"/>
              </a:rPr>
              <a:t> </a:t>
            </a:r>
            <a:r>
              <a:rPr b="1" spc="155" dirty="0">
                <a:solidFill>
                  <a:schemeClr val="tx1"/>
                </a:solidFill>
                <a:latin typeface="Calibri"/>
                <a:cs typeface="Calibri"/>
              </a:rPr>
              <a:t>He</a:t>
            </a:r>
            <a:r>
              <a:rPr b="1" spc="35" dirty="0">
                <a:solidFill>
                  <a:schemeClr val="tx1"/>
                </a:solidFill>
                <a:latin typeface="Calibri"/>
                <a:cs typeface="Calibri"/>
              </a:rPr>
              <a:t> </a:t>
            </a:r>
            <a:r>
              <a:rPr b="1" spc="135" dirty="0">
                <a:solidFill>
                  <a:schemeClr val="tx1"/>
                </a:solidFill>
                <a:latin typeface="Calibri"/>
                <a:cs typeface="Calibri"/>
              </a:rPr>
              <a:t>grew</a:t>
            </a:r>
            <a:r>
              <a:rPr b="1" spc="35" dirty="0">
                <a:solidFill>
                  <a:schemeClr val="tx1"/>
                </a:solidFill>
                <a:latin typeface="Calibri"/>
                <a:cs typeface="Calibri"/>
              </a:rPr>
              <a:t> </a:t>
            </a:r>
            <a:r>
              <a:rPr b="1" spc="170" dirty="0">
                <a:solidFill>
                  <a:schemeClr val="tx1"/>
                </a:solidFill>
                <a:latin typeface="Calibri"/>
                <a:cs typeface="Calibri"/>
              </a:rPr>
              <a:t>up</a:t>
            </a:r>
            <a:r>
              <a:rPr b="1" spc="35" dirty="0">
                <a:solidFill>
                  <a:schemeClr val="tx1"/>
                </a:solidFill>
                <a:latin typeface="Calibri"/>
                <a:cs typeface="Calibri"/>
              </a:rPr>
              <a:t> </a:t>
            </a:r>
            <a:r>
              <a:rPr b="1" spc="150" dirty="0">
                <a:solidFill>
                  <a:schemeClr val="tx1"/>
                </a:solidFill>
                <a:latin typeface="Calibri"/>
                <a:cs typeface="Calibri"/>
              </a:rPr>
              <a:t>watching</a:t>
            </a:r>
            <a:r>
              <a:rPr b="1" spc="35" dirty="0">
                <a:solidFill>
                  <a:schemeClr val="tx1"/>
                </a:solidFill>
                <a:latin typeface="Calibri"/>
                <a:cs typeface="Calibri"/>
              </a:rPr>
              <a:t> </a:t>
            </a:r>
            <a:r>
              <a:rPr b="1" spc="135" dirty="0">
                <a:solidFill>
                  <a:schemeClr val="tx1"/>
                </a:solidFill>
                <a:latin typeface="Calibri"/>
                <a:cs typeface="Calibri"/>
              </a:rPr>
              <a:t>his</a:t>
            </a:r>
            <a:r>
              <a:rPr b="1" spc="30" dirty="0">
                <a:solidFill>
                  <a:schemeClr val="tx1"/>
                </a:solidFill>
                <a:latin typeface="Calibri"/>
                <a:cs typeface="Calibri"/>
              </a:rPr>
              <a:t> </a:t>
            </a:r>
            <a:r>
              <a:rPr b="1" spc="114" dirty="0">
                <a:solidFill>
                  <a:schemeClr val="tx1"/>
                </a:solidFill>
                <a:latin typeface="Calibri"/>
                <a:cs typeface="Calibri"/>
              </a:rPr>
              <a:t>father </a:t>
            </a:r>
            <a:r>
              <a:rPr b="1" spc="155" dirty="0">
                <a:solidFill>
                  <a:schemeClr val="tx1"/>
                </a:solidFill>
                <a:latin typeface="Calibri"/>
                <a:cs typeface="Calibri"/>
              </a:rPr>
              <a:t>very</a:t>
            </a:r>
            <a:r>
              <a:rPr b="1" spc="35" dirty="0">
                <a:solidFill>
                  <a:schemeClr val="tx1"/>
                </a:solidFill>
                <a:latin typeface="Calibri"/>
                <a:cs typeface="Calibri"/>
              </a:rPr>
              <a:t> </a:t>
            </a:r>
            <a:r>
              <a:rPr b="1" spc="160" dirty="0">
                <a:solidFill>
                  <a:schemeClr val="tx1"/>
                </a:solidFill>
                <a:latin typeface="Calibri"/>
                <a:cs typeface="Calibri"/>
              </a:rPr>
              <a:t>closely</a:t>
            </a:r>
            <a:r>
              <a:rPr b="1" spc="35" dirty="0">
                <a:solidFill>
                  <a:schemeClr val="tx1"/>
                </a:solidFill>
                <a:latin typeface="Calibri"/>
                <a:cs typeface="Calibri"/>
              </a:rPr>
              <a:t> </a:t>
            </a:r>
            <a:r>
              <a:rPr b="1" spc="165" dirty="0">
                <a:solidFill>
                  <a:schemeClr val="tx1"/>
                </a:solidFill>
                <a:latin typeface="Calibri"/>
                <a:cs typeface="Calibri"/>
              </a:rPr>
              <a:t>and</a:t>
            </a:r>
            <a:r>
              <a:rPr b="1" spc="40" dirty="0">
                <a:solidFill>
                  <a:schemeClr val="tx1"/>
                </a:solidFill>
                <a:latin typeface="Calibri"/>
                <a:cs typeface="Calibri"/>
              </a:rPr>
              <a:t> </a:t>
            </a:r>
            <a:r>
              <a:rPr b="1" spc="165" dirty="0">
                <a:solidFill>
                  <a:schemeClr val="tx1"/>
                </a:solidFill>
                <a:latin typeface="Calibri"/>
                <a:cs typeface="Calibri"/>
              </a:rPr>
              <a:t>was</a:t>
            </a:r>
            <a:r>
              <a:rPr b="1" spc="35" dirty="0">
                <a:solidFill>
                  <a:schemeClr val="tx1"/>
                </a:solidFill>
                <a:latin typeface="Calibri"/>
                <a:cs typeface="Calibri"/>
              </a:rPr>
              <a:t> </a:t>
            </a:r>
            <a:r>
              <a:rPr b="1" spc="155" dirty="0">
                <a:solidFill>
                  <a:schemeClr val="tx1"/>
                </a:solidFill>
                <a:latin typeface="Calibri"/>
                <a:cs typeface="Calibri"/>
              </a:rPr>
              <a:t>very</a:t>
            </a:r>
            <a:r>
              <a:rPr b="1" spc="35" dirty="0">
                <a:solidFill>
                  <a:schemeClr val="tx1"/>
                </a:solidFill>
                <a:latin typeface="Calibri"/>
                <a:cs typeface="Calibri"/>
              </a:rPr>
              <a:t> </a:t>
            </a:r>
            <a:r>
              <a:rPr b="1" spc="140" dirty="0">
                <a:solidFill>
                  <a:schemeClr val="tx1"/>
                </a:solidFill>
                <a:latin typeface="Calibri"/>
                <a:cs typeface="Calibri"/>
              </a:rPr>
              <a:t>influenced</a:t>
            </a:r>
            <a:r>
              <a:rPr b="1" spc="40" dirty="0">
                <a:solidFill>
                  <a:schemeClr val="tx1"/>
                </a:solidFill>
                <a:latin typeface="Calibri"/>
                <a:cs typeface="Calibri"/>
              </a:rPr>
              <a:t> </a:t>
            </a:r>
            <a:r>
              <a:rPr b="1" spc="215" dirty="0">
                <a:solidFill>
                  <a:schemeClr val="tx1"/>
                </a:solidFill>
                <a:latin typeface="Calibri"/>
                <a:cs typeface="Calibri"/>
              </a:rPr>
              <a:t>by</a:t>
            </a:r>
            <a:r>
              <a:rPr b="1" spc="35" dirty="0">
                <a:solidFill>
                  <a:schemeClr val="tx1"/>
                </a:solidFill>
                <a:latin typeface="Calibri"/>
                <a:cs typeface="Calibri"/>
              </a:rPr>
              <a:t> </a:t>
            </a:r>
            <a:r>
              <a:rPr b="1" spc="90" dirty="0">
                <a:solidFill>
                  <a:schemeClr val="tx1"/>
                </a:solidFill>
                <a:latin typeface="Calibri"/>
                <a:cs typeface="Calibri"/>
              </a:rPr>
              <a:t>him.</a:t>
            </a:r>
            <a:r>
              <a:rPr b="1" spc="35" dirty="0">
                <a:solidFill>
                  <a:schemeClr val="tx1"/>
                </a:solidFill>
                <a:latin typeface="Calibri"/>
                <a:cs typeface="Calibri"/>
              </a:rPr>
              <a:t> </a:t>
            </a:r>
            <a:r>
              <a:rPr b="1" spc="135" dirty="0">
                <a:solidFill>
                  <a:schemeClr val="tx1"/>
                </a:solidFill>
                <a:latin typeface="Calibri"/>
                <a:cs typeface="Calibri"/>
              </a:rPr>
              <a:t>Through</a:t>
            </a:r>
            <a:r>
              <a:rPr b="1" spc="40" dirty="0">
                <a:solidFill>
                  <a:schemeClr val="tx1"/>
                </a:solidFill>
                <a:latin typeface="Calibri"/>
                <a:cs typeface="Calibri"/>
              </a:rPr>
              <a:t> </a:t>
            </a:r>
            <a:r>
              <a:rPr b="1" spc="120" dirty="0">
                <a:solidFill>
                  <a:schemeClr val="tx1"/>
                </a:solidFill>
                <a:latin typeface="Calibri"/>
                <a:cs typeface="Calibri"/>
              </a:rPr>
              <a:t>the Institute</a:t>
            </a:r>
            <a:r>
              <a:rPr b="1" spc="35" dirty="0">
                <a:solidFill>
                  <a:schemeClr val="tx1"/>
                </a:solidFill>
                <a:latin typeface="Calibri"/>
                <a:cs typeface="Calibri"/>
              </a:rPr>
              <a:t> </a:t>
            </a:r>
            <a:r>
              <a:rPr b="1" spc="135" dirty="0">
                <a:solidFill>
                  <a:schemeClr val="tx1"/>
                </a:solidFill>
                <a:latin typeface="Calibri"/>
                <a:cs typeface="Calibri"/>
              </a:rPr>
              <a:t>his</a:t>
            </a:r>
            <a:r>
              <a:rPr b="1" spc="40" dirty="0">
                <a:solidFill>
                  <a:schemeClr val="tx1"/>
                </a:solidFill>
                <a:latin typeface="Calibri"/>
                <a:cs typeface="Calibri"/>
              </a:rPr>
              <a:t> </a:t>
            </a:r>
            <a:r>
              <a:rPr b="1" spc="140" dirty="0">
                <a:solidFill>
                  <a:schemeClr val="tx1"/>
                </a:solidFill>
                <a:latin typeface="Calibri"/>
                <a:cs typeface="Calibri"/>
              </a:rPr>
              <a:t>aim</a:t>
            </a:r>
            <a:r>
              <a:rPr b="1" spc="40" dirty="0">
                <a:solidFill>
                  <a:schemeClr val="tx1"/>
                </a:solidFill>
                <a:latin typeface="Calibri"/>
                <a:cs typeface="Calibri"/>
              </a:rPr>
              <a:t> </a:t>
            </a:r>
            <a:r>
              <a:rPr b="1" spc="135" dirty="0">
                <a:solidFill>
                  <a:schemeClr val="tx1"/>
                </a:solidFill>
                <a:latin typeface="Calibri"/>
                <a:cs typeface="Calibri"/>
              </a:rPr>
              <a:t>to</a:t>
            </a:r>
            <a:r>
              <a:rPr b="1" spc="40" dirty="0">
                <a:solidFill>
                  <a:schemeClr val="tx1"/>
                </a:solidFill>
                <a:latin typeface="Calibri"/>
                <a:cs typeface="Calibri"/>
              </a:rPr>
              <a:t> </a:t>
            </a:r>
            <a:r>
              <a:rPr b="1" spc="140" dirty="0">
                <a:solidFill>
                  <a:schemeClr val="tx1"/>
                </a:solidFill>
                <a:latin typeface="Calibri"/>
                <a:cs typeface="Calibri"/>
              </a:rPr>
              <a:t>provide</a:t>
            </a:r>
            <a:r>
              <a:rPr b="1" spc="40" dirty="0">
                <a:solidFill>
                  <a:schemeClr val="tx1"/>
                </a:solidFill>
                <a:latin typeface="Calibri"/>
                <a:cs typeface="Calibri"/>
              </a:rPr>
              <a:t> </a:t>
            </a:r>
            <a:r>
              <a:rPr b="1" spc="130" dirty="0">
                <a:solidFill>
                  <a:schemeClr val="tx1"/>
                </a:solidFill>
                <a:latin typeface="Calibri"/>
                <a:cs typeface="Calibri"/>
              </a:rPr>
              <a:t>quality</a:t>
            </a:r>
            <a:r>
              <a:rPr b="1" spc="35" dirty="0">
                <a:solidFill>
                  <a:schemeClr val="tx1"/>
                </a:solidFill>
                <a:latin typeface="Calibri"/>
                <a:cs typeface="Calibri"/>
              </a:rPr>
              <a:t> </a:t>
            </a:r>
            <a:r>
              <a:rPr b="1" spc="155" dirty="0">
                <a:solidFill>
                  <a:schemeClr val="tx1"/>
                </a:solidFill>
                <a:latin typeface="Calibri"/>
                <a:cs typeface="Calibri"/>
              </a:rPr>
              <a:t>education</a:t>
            </a:r>
            <a:r>
              <a:rPr b="1" spc="470" dirty="0">
                <a:solidFill>
                  <a:schemeClr val="tx1"/>
                </a:solidFill>
                <a:latin typeface="Calibri"/>
                <a:cs typeface="Calibri"/>
              </a:rPr>
              <a:t> </a:t>
            </a:r>
            <a:r>
              <a:rPr b="1" spc="190" dirty="0">
                <a:solidFill>
                  <a:schemeClr val="tx1"/>
                </a:solidFill>
                <a:latin typeface="Calibri"/>
                <a:cs typeface="Calibri"/>
              </a:rPr>
              <a:t>as</a:t>
            </a:r>
            <a:r>
              <a:rPr b="1" spc="40" dirty="0">
                <a:solidFill>
                  <a:schemeClr val="tx1"/>
                </a:solidFill>
                <a:latin typeface="Calibri"/>
                <a:cs typeface="Calibri"/>
              </a:rPr>
              <a:t> </a:t>
            </a:r>
            <a:r>
              <a:rPr b="1" spc="125" dirty="0">
                <a:solidFill>
                  <a:schemeClr val="tx1"/>
                </a:solidFill>
                <a:latin typeface="Calibri"/>
                <a:cs typeface="Calibri"/>
              </a:rPr>
              <a:t>per </a:t>
            </a:r>
            <a:r>
              <a:rPr b="1" spc="110" dirty="0">
                <a:solidFill>
                  <a:schemeClr val="tx1"/>
                </a:solidFill>
                <a:latin typeface="Calibri"/>
                <a:cs typeface="Calibri"/>
              </a:rPr>
              <a:t>international</a:t>
            </a:r>
            <a:r>
              <a:rPr b="1" spc="50" dirty="0">
                <a:solidFill>
                  <a:schemeClr val="tx1"/>
                </a:solidFill>
                <a:latin typeface="Calibri"/>
                <a:cs typeface="Calibri"/>
              </a:rPr>
              <a:t> </a:t>
            </a:r>
            <a:r>
              <a:rPr b="1" spc="165" dirty="0">
                <a:solidFill>
                  <a:schemeClr val="tx1"/>
                </a:solidFill>
                <a:latin typeface="Calibri"/>
                <a:cs typeface="Calibri"/>
              </a:rPr>
              <a:t>standards</a:t>
            </a:r>
            <a:r>
              <a:rPr b="1" spc="55" dirty="0">
                <a:solidFill>
                  <a:schemeClr val="tx1"/>
                </a:solidFill>
                <a:latin typeface="Calibri"/>
                <a:cs typeface="Calibri"/>
              </a:rPr>
              <a:t> </a:t>
            </a:r>
            <a:r>
              <a:rPr b="1" spc="114" dirty="0">
                <a:solidFill>
                  <a:schemeClr val="tx1"/>
                </a:solidFill>
                <a:latin typeface="Calibri"/>
                <a:cs typeface="Calibri"/>
              </a:rPr>
              <a:t>without</a:t>
            </a:r>
            <a:r>
              <a:rPr b="1" spc="50" dirty="0">
                <a:solidFill>
                  <a:schemeClr val="tx1"/>
                </a:solidFill>
                <a:latin typeface="Calibri"/>
                <a:cs typeface="Calibri"/>
              </a:rPr>
              <a:t> </a:t>
            </a:r>
            <a:r>
              <a:rPr b="1" spc="150" dirty="0">
                <a:solidFill>
                  <a:schemeClr val="tx1"/>
                </a:solidFill>
                <a:latin typeface="Calibri"/>
                <a:cs typeface="Calibri"/>
              </a:rPr>
              <a:t>making</a:t>
            </a:r>
            <a:r>
              <a:rPr b="1" spc="55" dirty="0">
                <a:solidFill>
                  <a:schemeClr val="tx1"/>
                </a:solidFill>
                <a:latin typeface="Calibri"/>
                <a:cs typeface="Calibri"/>
              </a:rPr>
              <a:t> </a:t>
            </a:r>
            <a:r>
              <a:rPr b="1" spc="170" dirty="0">
                <a:solidFill>
                  <a:schemeClr val="tx1"/>
                </a:solidFill>
                <a:latin typeface="Calibri"/>
                <a:cs typeface="Calibri"/>
              </a:rPr>
              <a:t>any</a:t>
            </a:r>
            <a:r>
              <a:rPr b="1" spc="50" dirty="0">
                <a:solidFill>
                  <a:schemeClr val="tx1"/>
                </a:solidFill>
                <a:latin typeface="Calibri"/>
                <a:cs typeface="Calibri"/>
              </a:rPr>
              <a:t> </a:t>
            </a:r>
            <a:r>
              <a:rPr b="1" spc="170" dirty="0">
                <a:solidFill>
                  <a:schemeClr val="tx1"/>
                </a:solidFill>
                <a:latin typeface="Calibri"/>
                <a:cs typeface="Calibri"/>
              </a:rPr>
              <a:t>compromises </a:t>
            </a:r>
            <a:r>
              <a:rPr b="1" spc="90" dirty="0">
                <a:solidFill>
                  <a:schemeClr val="tx1"/>
                </a:solidFill>
                <a:latin typeface="Calibri"/>
                <a:cs typeface="Calibri"/>
              </a:rPr>
              <a:t>in</a:t>
            </a:r>
            <a:r>
              <a:rPr b="1" spc="35" dirty="0">
                <a:solidFill>
                  <a:schemeClr val="tx1"/>
                </a:solidFill>
                <a:latin typeface="Calibri"/>
                <a:cs typeface="Calibri"/>
              </a:rPr>
              <a:t> </a:t>
            </a:r>
            <a:r>
              <a:rPr b="1" spc="165" dirty="0">
                <a:solidFill>
                  <a:schemeClr val="tx1"/>
                </a:solidFill>
                <a:latin typeface="Calibri"/>
                <a:cs typeface="Calibri"/>
              </a:rPr>
              <a:t>terms</a:t>
            </a:r>
            <a:r>
              <a:rPr b="1" spc="40" dirty="0">
                <a:solidFill>
                  <a:schemeClr val="tx1"/>
                </a:solidFill>
                <a:latin typeface="Calibri"/>
                <a:cs typeface="Calibri"/>
              </a:rPr>
              <a:t> </a:t>
            </a:r>
            <a:r>
              <a:rPr b="1" spc="105" dirty="0">
                <a:solidFill>
                  <a:schemeClr val="tx1"/>
                </a:solidFill>
                <a:latin typeface="Calibri"/>
                <a:cs typeface="Calibri"/>
              </a:rPr>
              <a:t>of</a:t>
            </a:r>
            <a:r>
              <a:rPr b="1" spc="465" dirty="0">
                <a:solidFill>
                  <a:schemeClr val="tx1"/>
                </a:solidFill>
                <a:latin typeface="Calibri"/>
                <a:cs typeface="Calibri"/>
              </a:rPr>
              <a:t> </a:t>
            </a:r>
            <a:r>
              <a:rPr b="1" spc="125" dirty="0">
                <a:solidFill>
                  <a:schemeClr val="tx1"/>
                </a:solidFill>
                <a:latin typeface="Calibri"/>
                <a:cs typeface="Calibri"/>
              </a:rPr>
              <a:t>faculty,</a:t>
            </a:r>
            <a:r>
              <a:rPr b="1" spc="40" dirty="0">
                <a:solidFill>
                  <a:schemeClr val="tx1"/>
                </a:solidFill>
                <a:latin typeface="Calibri"/>
                <a:cs typeface="Calibri"/>
              </a:rPr>
              <a:t> </a:t>
            </a:r>
            <a:r>
              <a:rPr b="1" spc="110" dirty="0">
                <a:solidFill>
                  <a:schemeClr val="tx1"/>
                </a:solidFill>
                <a:latin typeface="Calibri"/>
                <a:cs typeface="Calibri"/>
              </a:rPr>
              <a:t>labs,</a:t>
            </a:r>
            <a:r>
              <a:rPr b="1" spc="40" dirty="0">
                <a:solidFill>
                  <a:schemeClr val="tx1"/>
                </a:solidFill>
                <a:latin typeface="Calibri"/>
                <a:cs typeface="Calibri"/>
              </a:rPr>
              <a:t> </a:t>
            </a:r>
            <a:r>
              <a:rPr b="1" spc="140" dirty="0">
                <a:solidFill>
                  <a:schemeClr val="tx1"/>
                </a:solidFill>
                <a:latin typeface="Calibri"/>
                <a:cs typeface="Calibri"/>
              </a:rPr>
              <a:t>infrastructures</a:t>
            </a:r>
            <a:r>
              <a:rPr b="1" spc="35" dirty="0">
                <a:solidFill>
                  <a:schemeClr val="tx1"/>
                </a:solidFill>
                <a:latin typeface="Calibri"/>
                <a:cs typeface="Calibri"/>
              </a:rPr>
              <a:t> </a:t>
            </a:r>
            <a:r>
              <a:rPr b="1" spc="105" dirty="0">
                <a:solidFill>
                  <a:schemeClr val="tx1"/>
                </a:solidFill>
                <a:latin typeface="Calibri"/>
                <a:cs typeface="Calibri"/>
              </a:rPr>
              <a:t>or</a:t>
            </a:r>
            <a:r>
              <a:rPr b="1" spc="40" dirty="0">
                <a:solidFill>
                  <a:schemeClr val="tx1"/>
                </a:solidFill>
                <a:latin typeface="Calibri"/>
                <a:cs typeface="Calibri"/>
              </a:rPr>
              <a:t> </a:t>
            </a:r>
            <a:r>
              <a:rPr b="1" spc="95" dirty="0">
                <a:solidFill>
                  <a:schemeClr val="tx1"/>
                </a:solidFill>
                <a:latin typeface="Calibri"/>
                <a:cs typeface="Calibri"/>
              </a:rPr>
              <a:t>facilities.</a:t>
            </a:r>
            <a:endParaRPr lang="en-US" b="1" dirty="0">
              <a:solidFill>
                <a:schemeClr val="tx1"/>
              </a:solidFill>
              <a:latin typeface="Calibri"/>
              <a:cs typeface="Calibri"/>
            </a:endParaRPr>
          </a:p>
          <a:p>
            <a:pPr marL="12700" marR="5080" algn="just">
              <a:lnSpc>
                <a:spcPct val="118800"/>
              </a:lnSpc>
              <a:spcBef>
                <a:spcPts val="90"/>
              </a:spcBef>
            </a:pPr>
            <a:r>
              <a:rPr b="1" spc="155" dirty="0">
                <a:solidFill>
                  <a:schemeClr val="tx1"/>
                </a:solidFill>
                <a:latin typeface="Calibri"/>
                <a:cs typeface="Calibri"/>
              </a:rPr>
              <a:t>He</a:t>
            </a:r>
            <a:r>
              <a:rPr b="1" spc="30" dirty="0">
                <a:solidFill>
                  <a:schemeClr val="tx1"/>
                </a:solidFill>
                <a:latin typeface="Calibri"/>
                <a:cs typeface="Calibri"/>
              </a:rPr>
              <a:t> </a:t>
            </a:r>
            <a:r>
              <a:rPr b="1" spc="135" dirty="0">
                <a:solidFill>
                  <a:schemeClr val="tx1"/>
                </a:solidFill>
                <a:latin typeface="Calibri"/>
                <a:cs typeface="Calibri"/>
              </a:rPr>
              <a:t>is</a:t>
            </a:r>
            <a:r>
              <a:rPr b="1" spc="30" dirty="0">
                <a:solidFill>
                  <a:schemeClr val="tx1"/>
                </a:solidFill>
                <a:latin typeface="Calibri"/>
                <a:cs typeface="Calibri"/>
              </a:rPr>
              <a:t> </a:t>
            </a:r>
            <a:r>
              <a:rPr b="1" spc="150" dirty="0">
                <a:solidFill>
                  <a:schemeClr val="tx1"/>
                </a:solidFill>
                <a:latin typeface="Calibri"/>
                <a:cs typeface="Calibri"/>
              </a:rPr>
              <a:t>sure</a:t>
            </a:r>
            <a:r>
              <a:rPr b="1" spc="30" dirty="0">
                <a:solidFill>
                  <a:schemeClr val="tx1"/>
                </a:solidFill>
                <a:latin typeface="Calibri"/>
                <a:cs typeface="Calibri"/>
              </a:rPr>
              <a:t> </a:t>
            </a:r>
            <a:r>
              <a:rPr b="1" spc="70" dirty="0">
                <a:solidFill>
                  <a:schemeClr val="tx1"/>
                </a:solidFill>
                <a:latin typeface="Calibri"/>
                <a:cs typeface="Calibri"/>
              </a:rPr>
              <a:t>all</a:t>
            </a:r>
            <a:r>
              <a:rPr b="1" spc="30" dirty="0">
                <a:solidFill>
                  <a:schemeClr val="tx1"/>
                </a:solidFill>
                <a:latin typeface="Calibri"/>
                <a:cs typeface="Calibri"/>
              </a:rPr>
              <a:t> </a:t>
            </a:r>
            <a:r>
              <a:rPr b="1" spc="160" dirty="0">
                <a:solidFill>
                  <a:schemeClr val="tx1"/>
                </a:solidFill>
                <a:latin typeface="Calibri"/>
                <a:cs typeface="Calibri"/>
              </a:rPr>
              <a:t>those</a:t>
            </a:r>
            <a:r>
              <a:rPr b="1" spc="30" dirty="0">
                <a:solidFill>
                  <a:schemeClr val="tx1"/>
                </a:solidFill>
                <a:latin typeface="Calibri"/>
                <a:cs typeface="Calibri"/>
              </a:rPr>
              <a:t> </a:t>
            </a:r>
            <a:r>
              <a:rPr b="1" spc="130" dirty="0">
                <a:solidFill>
                  <a:schemeClr val="tx1"/>
                </a:solidFill>
                <a:latin typeface="Calibri"/>
                <a:cs typeface="Calibri"/>
              </a:rPr>
              <a:t>who</a:t>
            </a:r>
            <a:r>
              <a:rPr b="1" spc="30" dirty="0">
                <a:solidFill>
                  <a:schemeClr val="tx1"/>
                </a:solidFill>
                <a:latin typeface="Calibri"/>
                <a:cs typeface="Calibri"/>
              </a:rPr>
              <a:t> </a:t>
            </a:r>
            <a:r>
              <a:rPr b="1" spc="204" dirty="0">
                <a:solidFill>
                  <a:schemeClr val="tx1"/>
                </a:solidFill>
                <a:latin typeface="Calibri"/>
                <a:cs typeface="Calibri"/>
              </a:rPr>
              <a:t>become</a:t>
            </a:r>
            <a:r>
              <a:rPr b="1" spc="30" dirty="0">
                <a:solidFill>
                  <a:schemeClr val="tx1"/>
                </a:solidFill>
                <a:latin typeface="Calibri"/>
                <a:cs typeface="Calibri"/>
              </a:rPr>
              <a:t> </a:t>
            </a:r>
            <a:r>
              <a:rPr b="1" spc="155" dirty="0">
                <a:solidFill>
                  <a:schemeClr val="tx1"/>
                </a:solidFill>
                <a:latin typeface="Calibri"/>
                <a:cs typeface="Calibri"/>
              </a:rPr>
              <a:t>a</a:t>
            </a:r>
            <a:r>
              <a:rPr b="1" spc="30" dirty="0">
                <a:solidFill>
                  <a:schemeClr val="tx1"/>
                </a:solidFill>
                <a:latin typeface="Calibri"/>
                <a:cs typeface="Calibri"/>
              </a:rPr>
              <a:t> </a:t>
            </a:r>
            <a:r>
              <a:rPr b="1" spc="140" dirty="0">
                <a:solidFill>
                  <a:schemeClr val="tx1"/>
                </a:solidFill>
                <a:latin typeface="Calibri"/>
                <a:cs typeface="Calibri"/>
              </a:rPr>
              <a:t>part</a:t>
            </a:r>
            <a:r>
              <a:rPr lang="en-US" b="1" spc="140" dirty="0">
                <a:solidFill>
                  <a:schemeClr val="tx1"/>
                </a:solidFill>
                <a:latin typeface="Calibri"/>
                <a:cs typeface="Calibri"/>
              </a:rPr>
              <a:t> o</a:t>
            </a:r>
            <a:r>
              <a:rPr b="1" spc="105" dirty="0">
                <a:solidFill>
                  <a:schemeClr val="tx1"/>
                </a:solidFill>
                <a:latin typeface="Calibri"/>
                <a:cs typeface="Calibri"/>
              </a:rPr>
              <a:t>f</a:t>
            </a:r>
            <a:r>
              <a:rPr b="1" spc="30" dirty="0">
                <a:solidFill>
                  <a:schemeClr val="tx1"/>
                </a:solidFill>
                <a:latin typeface="Calibri"/>
                <a:cs typeface="Calibri"/>
              </a:rPr>
              <a:t> </a:t>
            </a:r>
            <a:r>
              <a:rPr b="1" spc="120" dirty="0">
                <a:solidFill>
                  <a:schemeClr val="tx1"/>
                </a:solidFill>
                <a:latin typeface="Calibri"/>
                <a:cs typeface="Calibri"/>
              </a:rPr>
              <a:t>the </a:t>
            </a:r>
            <a:r>
              <a:rPr b="1" spc="165" dirty="0">
                <a:solidFill>
                  <a:schemeClr val="tx1"/>
                </a:solidFill>
                <a:latin typeface="Calibri"/>
                <a:cs typeface="Calibri"/>
              </a:rPr>
              <a:t>BSSGI</a:t>
            </a:r>
            <a:r>
              <a:rPr b="1" spc="35" dirty="0">
                <a:solidFill>
                  <a:schemeClr val="tx1"/>
                </a:solidFill>
                <a:latin typeface="Calibri"/>
                <a:cs typeface="Calibri"/>
              </a:rPr>
              <a:t> </a:t>
            </a:r>
            <a:r>
              <a:rPr b="1" spc="55" dirty="0">
                <a:solidFill>
                  <a:schemeClr val="tx1"/>
                </a:solidFill>
                <a:latin typeface="Calibri"/>
                <a:cs typeface="Calibri"/>
              </a:rPr>
              <a:t>will</a:t>
            </a:r>
            <a:r>
              <a:rPr b="1" spc="40" dirty="0">
                <a:solidFill>
                  <a:schemeClr val="tx1"/>
                </a:solidFill>
                <a:latin typeface="Calibri"/>
                <a:cs typeface="Calibri"/>
              </a:rPr>
              <a:t> </a:t>
            </a:r>
            <a:r>
              <a:rPr b="1" spc="145" dirty="0">
                <a:solidFill>
                  <a:schemeClr val="tx1"/>
                </a:solidFill>
                <a:latin typeface="Calibri"/>
                <a:cs typeface="Calibri"/>
              </a:rPr>
              <a:t>enrich</a:t>
            </a:r>
            <a:r>
              <a:rPr b="1" spc="35" dirty="0">
                <a:solidFill>
                  <a:schemeClr val="tx1"/>
                </a:solidFill>
                <a:latin typeface="Calibri"/>
                <a:cs typeface="Calibri"/>
              </a:rPr>
              <a:t> </a:t>
            </a:r>
            <a:r>
              <a:rPr b="1" spc="110" dirty="0">
                <a:solidFill>
                  <a:schemeClr val="tx1"/>
                </a:solidFill>
                <a:latin typeface="Calibri"/>
                <a:cs typeface="Calibri"/>
              </a:rPr>
              <a:t>their</a:t>
            </a:r>
            <a:r>
              <a:rPr b="1" spc="40" dirty="0">
                <a:solidFill>
                  <a:schemeClr val="tx1"/>
                </a:solidFill>
                <a:latin typeface="Calibri"/>
                <a:cs typeface="Calibri"/>
              </a:rPr>
              <a:t> </a:t>
            </a:r>
            <a:r>
              <a:rPr b="1" spc="120" dirty="0">
                <a:solidFill>
                  <a:schemeClr val="tx1"/>
                </a:solidFill>
                <a:latin typeface="Calibri"/>
                <a:cs typeface="Calibri"/>
              </a:rPr>
              <a:t>lives</a:t>
            </a:r>
            <a:r>
              <a:rPr b="1" spc="35" dirty="0">
                <a:solidFill>
                  <a:schemeClr val="tx1"/>
                </a:solidFill>
                <a:latin typeface="Calibri"/>
                <a:cs typeface="Calibri"/>
              </a:rPr>
              <a:t> </a:t>
            </a:r>
            <a:r>
              <a:rPr b="1" spc="190" dirty="0">
                <a:solidFill>
                  <a:schemeClr val="tx1"/>
                </a:solidFill>
                <a:latin typeface="Calibri"/>
                <a:cs typeface="Calibri"/>
              </a:rPr>
              <a:t>as</a:t>
            </a:r>
            <a:r>
              <a:rPr lang="en-US" b="1" spc="190" dirty="0">
                <a:solidFill>
                  <a:schemeClr val="tx1"/>
                </a:solidFill>
                <a:latin typeface="Calibri"/>
                <a:cs typeface="Calibri"/>
              </a:rPr>
              <a:t> </a:t>
            </a:r>
            <a:r>
              <a:rPr b="1" spc="145" dirty="0">
                <a:solidFill>
                  <a:schemeClr val="tx1"/>
                </a:solidFill>
                <a:latin typeface="Calibri"/>
                <a:cs typeface="Calibri"/>
              </a:rPr>
              <a:t>we</a:t>
            </a:r>
            <a:r>
              <a:rPr b="1" spc="40" dirty="0">
                <a:solidFill>
                  <a:schemeClr val="tx1"/>
                </a:solidFill>
                <a:latin typeface="Calibri"/>
                <a:cs typeface="Calibri"/>
              </a:rPr>
              <a:t> </a:t>
            </a:r>
            <a:r>
              <a:rPr b="1" spc="130" dirty="0">
                <a:solidFill>
                  <a:schemeClr val="tx1"/>
                </a:solidFill>
                <a:latin typeface="Calibri"/>
                <a:cs typeface="Calibri"/>
              </a:rPr>
              <a:t>strongly </a:t>
            </a:r>
            <a:r>
              <a:rPr b="1" spc="135" dirty="0">
                <a:solidFill>
                  <a:schemeClr val="tx1"/>
                </a:solidFill>
                <a:latin typeface="Calibri"/>
                <a:cs typeface="Calibri"/>
              </a:rPr>
              <a:t>believe</a:t>
            </a:r>
            <a:r>
              <a:rPr b="1" spc="30" dirty="0">
                <a:solidFill>
                  <a:schemeClr val="tx1"/>
                </a:solidFill>
                <a:latin typeface="Calibri"/>
                <a:cs typeface="Calibri"/>
              </a:rPr>
              <a:t> </a:t>
            </a:r>
            <a:r>
              <a:rPr b="1" spc="90" dirty="0">
                <a:solidFill>
                  <a:schemeClr val="tx1"/>
                </a:solidFill>
                <a:latin typeface="Calibri"/>
                <a:cs typeface="Calibri"/>
              </a:rPr>
              <a:t>in</a:t>
            </a:r>
            <a:r>
              <a:rPr b="1" spc="35" dirty="0">
                <a:solidFill>
                  <a:schemeClr val="tx1"/>
                </a:solidFill>
                <a:latin typeface="Calibri"/>
                <a:cs typeface="Calibri"/>
              </a:rPr>
              <a:t> </a:t>
            </a:r>
            <a:r>
              <a:rPr b="1" spc="130" dirty="0">
                <a:solidFill>
                  <a:schemeClr val="tx1"/>
                </a:solidFill>
                <a:latin typeface="Calibri"/>
                <a:cs typeface="Calibri"/>
              </a:rPr>
              <a:t>wisdom,</a:t>
            </a:r>
            <a:r>
              <a:rPr b="1" spc="459" dirty="0">
                <a:solidFill>
                  <a:schemeClr val="tx1"/>
                </a:solidFill>
                <a:latin typeface="Calibri"/>
                <a:cs typeface="Calibri"/>
              </a:rPr>
              <a:t> </a:t>
            </a:r>
            <a:r>
              <a:rPr b="1" spc="114" dirty="0">
                <a:solidFill>
                  <a:schemeClr val="tx1"/>
                </a:solidFill>
                <a:latin typeface="Calibri"/>
                <a:cs typeface="Calibri"/>
              </a:rPr>
              <a:t>innovation</a:t>
            </a:r>
            <a:r>
              <a:rPr b="1" spc="35" dirty="0">
                <a:solidFill>
                  <a:schemeClr val="tx1"/>
                </a:solidFill>
                <a:latin typeface="Calibri"/>
                <a:cs typeface="Calibri"/>
              </a:rPr>
              <a:t> </a:t>
            </a:r>
            <a:r>
              <a:rPr b="1" spc="165" dirty="0">
                <a:solidFill>
                  <a:schemeClr val="tx1"/>
                </a:solidFill>
                <a:latin typeface="Calibri"/>
                <a:cs typeface="Calibri"/>
              </a:rPr>
              <a:t>and</a:t>
            </a:r>
            <a:r>
              <a:rPr b="1" spc="35" dirty="0">
                <a:solidFill>
                  <a:schemeClr val="tx1"/>
                </a:solidFill>
                <a:latin typeface="Calibri"/>
                <a:cs typeface="Calibri"/>
              </a:rPr>
              <a:t> </a:t>
            </a:r>
            <a:r>
              <a:rPr b="1" spc="160" dirty="0">
                <a:solidFill>
                  <a:schemeClr val="tx1"/>
                </a:solidFill>
                <a:latin typeface="Calibri"/>
                <a:cs typeface="Calibri"/>
              </a:rPr>
              <a:t>excellence </a:t>
            </a:r>
            <a:r>
              <a:rPr b="1" spc="130" dirty="0">
                <a:solidFill>
                  <a:schemeClr val="tx1"/>
                </a:solidFill>
                <a:latin typeface="Calibri"/>
                <a:cs typeface="Calibri"/>
              </a:rPr>
              <a:t>&amp;</a:t>
            </a:r>
            <a:r>
              <a:rPr b="1" spc="30" dirty="0">
                <a:solidFill>
                  <a:schemeClr val="tx1"/>
                </a:solidFill>
                <a:latin typeface="Calibri"/>
                <a:cs typeface="Calibri"/>
              </a:rPr>
              <a:t> </a:t>
            </a:r>
            <a:r>
              <a:rPr b="1" spc="145" dirty="0">
                <a:solidFill>
                  <a:schemeClr val="tx1"/>
                </a:solidFill>
                <a:latin typeface="Calibri"/>
                <a:cs typeface="Calibri"/>
              </a:rPr>
              <a:t>yes,</a:t>
            </a:r>
            <a:r>
              <a:rPr b="1" spc="35" dirty="0">
                <a:solidFill>
                  <a:schemeClr val="tx1"/>
                </a:solidFill>
                <a:latin typeface="Calibri"/>
                <a:cs typeface="Calibri"/>
              </a:rPr>
              <a:t> </a:t>
            </a:r>
            <a:r>
              <a:rPr b="1" spc="90" dirty="0">
                <a:solidFill>
                  <a:schemeClr val="tx1"/>
                </a:solidFill>
                <a:latin typeface="Calibri"/>
                <a:cs typeface="Calibri"/>
              </a:rPr>
              <a:t>it</a:t>
            </a:r>
            <a:r>
              <a:rPr b="1" spc="30" dirty="0">
                <a:solidFill>
                  <a:schemeClr val="tx1"/>
                </a:solidFill>
                <a:latin typeface="Calibri"/>
                <a:cs typeface="Calibri"/>
              </a:rPr>
              <a:t> </a:t>
            </a:r>
            <a:r>
              <a:rPr b="1" spc="135" dirty="0">
                <a:solidFill>
                  <a:schemeClr val="tx1"/>
                </a:solidFill>
                <a:latin typeface="Calibri"/>
                <a:cs typeface="Calibri"/>
              </a:rPr>
              <a:t>is</a:t>
            </a:r>
            <a:r>
              <a:rPr b="1" spc="35" dirty="0">
                <a:solidFill>
                  <a:schemeClr val="tx1"/>
                </a:solidFill>
                <a:latin typeface="Calibri"/>
                <a:cs typeface="Calibri"/>
              </a:rPr>
              <a:t> </a:t>
            </a:r>
            <a:r>
              <a:rPr b="1" spc="145" dirty="0">
                <a:solidFill>
                  <a:schemeClr val="tx1"/>
                </a:solidFill>
                <a:latin typeface="Calibri"/>
                <a:cs typeface="Calibri"/>
              </a:rPr>
              <a:t>the</a:t>
            </a:r>
            <a:r>
              <a:rPr b="1" spc="35" dirty="0">
                <a:solidFill>
                  <a:schemeClr val="tx1"/>
                </a:solidFill>
                <a:latin typeface="Calibri"/>
                <a:cs typeface="Calibri"/>
              </a:rPr>
              <a:t> </a:t>
            </a:r>
            <a:r>
              <a:rPr b="1" spc="130" dirty="0">
                <a:solidFill>
                  <a:schemeClr val="tx1"/>
                </a:solidFill>
                <a:latin typeface="Calibri"/>
                <a:cs typeface="Calibri"/>
              </a:rPr>
              <a:t>reputation</a:t>
            </a:r>
            <a:r>
              <a:rPr b="1" spc="30" dirty="0">
                <a:solidFill>
                  <a:schemeClr val="tx1"/>
                </a:solidFill>
                <a:latin typeface="Calibri"/>
                <a:cs typeface="Calibri"/>
              </a:rPr>
              <a:t> </a:t>
            </a:r>
            <a:r>
              <a:rPr b="1" spc="150" dirty="0">
                <a:solidFill>
                  <a:schemeClr val="tx1"/>
                </a:solidFill>
                <a:latin typeface="Calibri"/>
                <a:cs typeface="Calibri"/>
              </a:rPr>
              <a:t>which</a:t>
            </a:r>
            <a:r>
              <a:rPr b="1" spc="35" dirty="0">
                <a:solidFill>
                  <a:schemeClr val="tx1"/>
                </a:solidFill>
                <a:latin typeface="Calibri"/>
                <a:cs typeface="Calibri"/>
              </a:rPr>
              <a:t> </a:t>
            </a:r>
            <a:r>
              <a:rPr b="1" spc="120" dirty="0">
                <a:solidFill>
                  <a:schemeClr val="tx1"/>
                </a:solidFill>
                <a:latin typeface="Calibri"/>
                <a:cs typeface="Calibri"/>
              </a:rPr>
              <a:t>one</a:t>
            </a:r>
            <a:r>
              <a:rPr lang="en-US" b="1" spc="120" dirty="0">
                <a:solidFill>
                  <a:schemeClr val="tx1"/>
                </a:solidFill>
                <a:latin typeface="Calibri"/>
                <a:cs typeface="Calibri"/>
              </a:rPr>
              <a:t> </a:t>
            </a:r>
            <a:r>
              <a:rPr b="1" spc="140" dirty="0">
                <a:solidFill>
                  <a:schemeClr val="tx1"/>
                </a:solidFill>
                <a:latin typeface="Calibri"/>
                <a:cs typeface="Calibri"/>
              </a:rPr>
              <a:t>builds</a:t>
            </a:r>
            <a:r>
              <a:rPr b="1" spc="450" dirty="0">
                <a:solidFill>
                  <a:schemeClr val="tx1"/>
                </a:solidFill>
                <a:latin typeface="Calibri"/>
                <a:cs typeface="Calibri"/>
              </a:rPr>
              <a:t> </a:t>
            </a:r>
            <a:r>
              <a:rPr b="1" spc="165" dirty="0">
                <a:solidFill>
                  <a:schemeClr val="tx1"/>
                </a:solidFill>
                <a:latin typeface="Calibri"/>
                <a:cs typeface="Calibri"/>
              </a:rPr>
              <a:t>and</a:t>
            </a:r>
            <a:r>
              <a:rPr b="1" spc="30" dirty="0">
                <a:solidFill>
                  <a:schemeClr val="tx1"/>
                </a:solidFill>
                <a:latin typeface="Calibri"/>
                <a:cs typeface="Calibri"/>
              </a:rPr>
              <a:t> </a:t>
            </a:r>
            <a:r>
              <a:rPr b="1" spc="140" dirty="0">
                <a:solidFill>
                  <a:schemeClr val="tx1"/>
                </a:solidFill>
                <a:latin typeface="Calibri"/>
                <a:cs typeface="Calibri"/>
              </a:rPr>
              <a:t>that</a:t>
            </a:r>
            <a:r>
              <a:rPr b="1" spc="30" dirty="0">
                <a:solidFill>
                  <a:schemeClr val="tx1"/>
                </a:solidFill>
                <a:latin typeface="Calibri"/>
                <a:cs typeface="Calibri"/>
              </a:rPr>
              <a:t> </a:t>
            </a:r>
            <a:r>
              <a:rPr b="1" spc="135" dirty="0">
                <a:solidFill>
                  <a:schemeClr val="tx1"/>
                </a:solidFill>
                <a:latin typeface="Calibri"/>
                <a:cs typeface="Calibri"/>
              </a:rPr>
              <a:t>is</a:t>
            </a:r>
            <a:r>
              <a:rPr b="1" spc="30" dirty="0">
                <a:solidFill>
                  <a:schemeClr val="tx1"/>
                </a:solidFill>
                <a:latin typeface="Calibri"/>
                <a:cs typeface="Calibri"/>
              </a:rPr>
              <a:t> </a:t>
            </a:r>
            <a:r>
              <a:rPr b="1" spc="135" dirty="0">
                <a:solidFill>
                  <a:schemeClr val="tx1"/>
                </a:solidFill>
                <a:latin typeface="Calibri"/>
                <a:cs typeface="Calibri"/>
              </a:rPr>
              <a:t>what</a:t>
            </a:r>
            <a:r>
              <a:rPr b="1" spc="30" dirty="0">
                <a:solidFill>
                  <a:schemeClr val="tx1"/>
                </a:solidFill>
                <a:latin typeface="Calibri"/>
                <a:cs typeface="Calibri"/>
              </a:rPr>
              <a:t> </a:t>
            </a:r>
            <a:r>
              <a:rPr b="1" spc="145" dirty="0">
                <a:solidFill>
                  <a:schemeClr val="tx1"/>
                </a:solidFill>
                <a:latin typeface="Calibri"/>
                <a:cs typeface="Calibri"/>
              </a:rPr>
              <a:t>actually</a:t>
            </a:r>
            <a:r>
              <a:rPr b="1" spc="30" dirty="0">
                <a:solidFill>
                  <a:schemeClr val="tx1"/>
                </a:solidFill>
                <a:latin typeface="Calibri"/>
                <a:cs typeface="Calibri"/>
              </a:rPr>
              <a:t> </a:t>
            </a:r>
            <a:r>
              <a:rPr b="1" spc="125" dirty="0">
                <a:solidFill>
                  <a:schemeClr val="tx1"/>
                </a:solidFill>
                <a:latin typeface="Calibri"/>
                <a:cs typeface="Calibri"/>
              </a:rPr>
              <a:t>matters.</a:t>
            </a:r>
            <a:endParaRPr lang="en-US" b="1" spc="125" dirty="0">
              <a:solidFill>
                <a:schemeClr val="tx1"/>
              </a:solidFill>
              <a:latin typeface="Calibri"/>
              <a:cs typeface="Calibri"/>
            </a:endParaRPr>
          </a:p>
          <a:p>
            <a:pPr marL="12700">
              <a:lnSpc>
                <a:spcPct val="100000"/>
              </a:lnSpc>
              <a:spcBef>
                <a:spcPts val="385"/>
              </a:spcBef>
            </a:pPr>
            <a:endParaRPr lang="en-US" sz="1800" b="1" spc="-25" dirty="0">
              <a:solidFill>
                <a:srgbClr val="3C1B12"/>
              </a:solidFill>
              <a:latin typeface="Palatino Linotype"/>
              <a:cs typeface="Palatino Linotype"/>
            </a:endParaRPr>
          </a:p>
          <a:p>
            <a:pPr marL="12700">
              <a:lnSpc>
                <a:spcPct val="100000"/>
              </a:lnSpc>
              <a:spcBef>
                <a:spcPts val="385"/>
              </a:spcBef>
            </a:pPr>
            <a:r>
              <a:rPr sz="1800" b="1" spc="-25" dirty="0">
                <a:solidFill>
                  <a:srgbClr val="3C1B12"/>
                </a:solidFill>
                <a:latin typeface="Palatino Linotype"/>
                <a:cs typeface="Palatino Linotype"/>
              </a:rPr>
              <a:t>Regards</a:t>
            </a:r>
            <a:r>
              <a:rPr sz="1800" b="1" spc="-90" dirty="0">
                <a:solidFill>
                  <a:srgbClr val="3C1B12"/>
                </a:solidFill>
                <a:latin typeface="Palatino Linotype"/>
                <a:cs typeface="Palatino Linotype"/>
              </a:rPr>
              <a:t> </a:t>
            </a:r>
            <a:r>
              <a:rPr sz="1800" b="1" spc="-225" dirty="0">
                <a:solidFill>
                  <a:srgbClr val="3C1B12"/>
                </a:solidFill>
                <a:latin typeface="Palatino Linotype"/>
                <a:cs typeface="Palatino Linotype"/>
              </a:rPr>
              <a:t>&amp;</a:t>
            </a:r>
            <a:r>
              <a:rPr sz="1800" b="1" spc="-20" dirty="0">
                <a:solidFill>
                  <a:srgbClr val="3C1B12"/>
                </a:solidFill>
                <a:latin typeface="Palatino Linotype"/>
                <a:cs typeface="Palatino Linotype"/>
              </a:rPr>
              <a:t> </a:t>
            </a:r>
            <a:r>
              <a:rPr sz="1800" b="1" dirty="0">
                <a:solidFill>
                  <a:srgbClr val="3C1B12"/>
                </a:solidFill>
                <a:latin typeface="Palatino Linotype"/>
                <a:cs typeface="Palatino Linotype"/>
              </a:rPr>
              <a:t>Best</a:t>
            </a:r>
            <a:r>
              <a:rPr sz="1800" b="1" spc="-65" dirty="0">
                <a:solidFill>
                  <a:srgbClr val="3C1B12"/>
                </a:solidFill>
                <a:latin typeface="Palatino Linotype"/>
                <a:cs typeface="Palatino Linotype"/>
              </a:rPr>
              <a:t> </a:t>
            </a:r>
            <a:r>
              <a:rPr sz="1800" b="1" spc="-30" dirty="0">
                <a:solidFill>
                  <a:srgbClr val="3C1B12"/>
                </a:solidFill>
                <a:latin typeface="Palatino Linotype"/>
                <a:cs typeface="Palatino Linotype"/>
              </a:rPr>
              <a:t>wishes, </a:t>
            </a:r>
            <a:endParaRPr lang="en-US" sz="1800" b="1" spc="-30" dirty="0">
              <a:solidFill>
                <a:srgbClr val="3C1B12"/>
              </a:solidFill>
              <a:latin typeface="Palatino Linotype"/>
              <a:cs typeface="Palatino Linotype"/>
            </a:endParaRPr>
          </a:p>
          <a:p>
            <a:pPr marL="12700">
              <a:lnSpc>
                <a:spcPct val="100000"/>
              </a:lnSpc>
              <a:spcBef>
                <a:spcPts val="385"/>
              </a:spcBef>
            </a:pPr>
            <a:r>
              <a:rPr sz="1800" b="1" dirty="0">
                <a:solidFill>
                  <a:srgbClr val="3C1B12"/>
                </a:solidFill>
                <a:latin typeface="Palatino Linotype"/>
                <a:cs typeface="Palatino Linotype"/>
              </a:rPr>
              <a:t>Er.</a:t>
            </a:r>
            <a:r>
              <a:rPr sz="1800" b="1" spc="-15" dirty="0">
                <a:solidFill>
                  <a:srgbClr val="3C1B12"/>
                </a:solidFill>
                <a:latin typeface="Palatino Linotype"/>
                <a:cs typeface="Palatino Linotype"/>
              </a:rPr>
              <a:t> </a:t>
            </a:r>
            <a:r>
              <a:rPr sz="1800" b="1" spc="-60" dirty="0">
                <a:solidFill>
                  <a:srgbClr val="3C1B12"/>
                </a:solidFill>
                <a:latin typeface="Palatino Linotype"/>
                <a:cs typeface="Palatino Linotype"/>
              </a:rPr>
              <a:t>Anand</a:t>
            </a:r>
            <a:r>
              <a:rPr sz="1800" b="1" spc="-15" dirty="0">
                <a:solidFill>
                  <a:srgbClr val="3C1B12"/>
                </a:solidFill>
                <a:latin typeface="Palatino Linotype"/>
                <a:cs typeface="Palatino Linotype"/>
              </a:rPr>
              <a:t> </a:t>
            </a:r>
            <a:r>
              <a:rPr sz="1800" b="1" spc="-20" dirty="0">
                <a:solidFill>
                  <a:srgbClr val="3C1B12"/>
                </a:solidFill>
                <a:latin typeface="Palatino Linotype"/>
                <a:cs typeface="Palatino Linotype"/>
              </a:rPr>
              <a:t>Shekhar</a:t>
            </a:r>
            <a:r>
              <a:rPr sz="1800" b="1" spc="-15" dirty="0">
                <a:solidFill>
                  <a:srgbClr val="3C1B12"/>
                </a:solidFill>
                <a:latin typeface="Palatino Linotype"/>
                <a:cs typeface="Palatino Linotype"/>
              </a:rPr>
              <a:t> </a:t>
            </a:r>
            <a:r>
              <a:rPr sz="1800" b="1" spc="-60" dirty="0">
                <a:solidFill>
                  <a:srgbClr val="3C1B12"/>
                </a:solidFill>
                <a:latin typeface="Palatino Linotype"/>
                <a:cs typeface="Palatino Linotype"/>
              </a:rPr>
              <a:t>Singh</a:t>
            </a:r>
            <a:r>
              <a:rPr lang="en-US" b="1" spc="-60" dirty="0">
                <a:solidFill>
                  <a:srgbClr val="3C1B12"/>
                </a:solidFill>
                <a:latin typeface="Palatino Linotype"/>
                <a:cs typeface="Palatino Linotype"/>
              </a:rPr>
              <a:t>,</a:t>
            </a:r>
            <a:r>
              <a:rPr sz="1800" b="1" spc="-60" dirty="0">
                <a:solidFill>
                  <a:srgbClr val="3C1B12"/>
                </a:solidFill>
                <a:latin typeface="Palatino Linotype"/>
                <a:cs typeface="Palatino Linotype"/>
              </a:rPr>
              <a:t> </a:t>
            </a:r>
            <a:endParaRPr lang="en-US" sz="1800" b="1" spc="-60" dirty="0">
              <a:solidFill>
                <a:srgbClr val="3C1B12"/>
              </a:solidFill>
              <a:latin typeface="Palatino Linotype"/>
              <a:cs typeface="Palatino Linotype"/>
            </a:endParaRPr>
          </a:p>
          <a:p>
            <a:pPr marL="12700">
              <a:lnSpc>
                <a:spcPct val="100000"/>
              </a:lnSpc>
              <a:spcBef>
                <a:spcPts val="385"/>
              </a:spcBef>
            </a:pPr>
            <a:r>
              <a:rPr lang="en-US" b="1" spc="-25" dirty="0">
                <a:solidFill>
                  <a:srgbClr val="3C1B12"/>
                </a:solidFill>
                <a:latin typeface="Palatino Linotype"/>
                <a:cs typeface="Palatino Linotype"/>
              </a:rPr>
              <a:t>Chairman BSSGI</a:t>
            </a:r>
            <a:endParaRPr sz="1800" dirty="0">
              <a:latin typeface="Palatino Linotype"/>
              <a:cs typeface="Palatino Linotype"/>
            </a:endParaRPr>
          </a:p>
        </p:txBody>
      </p:sp>
      <p:pic>
        <p:nvPicPr>
          <p:cNvPr id="3" name="Picture 2">
            <a:extLst>
              <a:ext uri="{FF2B5EF4-FFF2-40B4-BE49-F238E27FC236}">
                <a16:creationId xmlns="" xmlns:a16="http://schemas.microsoft.com/office/drawing/2014/main" id="{41B3B01E-6CDE-7588-F190-48309A6CBC84}"/>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191612" y="1066800"/>
            <a:ext cx="3694587" cy="6178290"/>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object 5"/>
          <p:cNvPicPr/>
          <p:nvPr/>
        </p:nvPicPr>
        <p:blipFill>
          <a:blip r:embed="rId2">
            <a:extLst>
              <a:ext uri="{28A0092B-C50C-407E-A947-70E740481C1C}">
                <a14:useLocalDpi xmlns="" xmlns:a14="http://schemas.microsoft.com/office/drawing/2010/main" val="0"/>
              </a:ext>
            </a:extLst>
          </a:blip>
          <a:srcRect/>
          <a:stretch/>
        </p:blipFill>
        <p:spPr>
          <a:xfrm>
            <a:off x="6324600" y="1143000"/>
            <a:ext cx="3420979" cy="5867400"/>
          </a:xfrm>
          <a:prstGeom prst="rect">
            <a:avLst/>
          </a:prstGeom>
        </p:spPr>
      </p:pic>
      <p:sp>
        <p:nvSpPr>
          <p:cNvPr id="6" name="object 6"/>
          <p:cNvSpPr txBox="1">
            <a:spLocks noGrp="1"/>
          </p:cNvSpPr>
          <p:nvPr>
            <p:ph type="title"/>
          </p:nvPr>
        </p:nvSpPr>
        <p:spPr>
          <a:xfrm>
            <a:off x="333766" y="-116304"/>
            <a:ext cx="9411813" cy="954632"/>
          </a:xfrm>
          <a:prstGeom prst="rect">
            <a:avLst/>
          </a:prstGeom>
        </p:spPr>
        <p:txBody>
          <a:bodyPr vert="horz" wrap="square" lIns="0" tIns="213880" rIns="0" bIns="0" rtlCol="0">
            <a:spAutoFit/>
          </a:bodyPr>
          <a:lstStyle/>
          <a:p>
            <a:pPr marL="99695" algn="ctr">
              <a:lnSpc>
                <a:spcPct val="100000"/>
              </a:lnSpc>
              <a:spcBef>
                <a:spcPts val="125"/>
              </a:spcBef>
            </a:pPr>
            <a:r>
              <a:rPr sz="4800" spc="-165" dirty="0">
                <a:solidFill>
                  <a:srgbClr val="C00000"/>
                </a:solidFill>
              </a:rPr>
              <a:t>The</a:t>
            </a:r>
            <a:r>
              <a:rPr sz="4800" spc="-430" dirty="0">
                <a:solidFill>
                  <a:srgbClr val="C00000"/>
                </a:solidFill>
              </a:rPr>
              <a:t> </a:t>
            </a:r>
            <a:r>
              <a:rPr sz="4800" spc="110" dirty="0">
                <a:solidFill>
                  <a:srgbClr val="C00000"/>
                </a:solidFill>
              </a:rPr>
              <a:t>Chairperson</a:t>
            </a:r>
            <a:r>
              <a:rPr lang="en-US" sz="4800" spc="140" dirty="0">
                <a:solidFill>
                  <a:srgbClr val="C00000"/>
                </a:solidFill>
                <a:latin typeface="Arial"/>
                <a:cs typeface="Arial"/>
              </a:rPr>
              <a:t>’s</a:t>
            </a:r>
            <a:r>
              <a:rPr lang="en-US" sz="4800" spc="-740" dirty="0">
                <a:solidFill>
                  <a:srgbClr val="C00000"/>
                </a:solidFill>
                <a:latin typeface="Arial"/>
                <a:cs typeface="Arial"/>
              </a:rPr>
              <a:t> </a:t>
            </a:r>
            <a:r>
              <a:rPr lang="en-US" sz="4800" spc="-390" dirty="0">
                <a:solidFill>
                  <a:srgbClr val="C00000"/>
                </a:solidFill>
                <a:latin typeface="Arial"/>
                <a:cs typeface="Arial"/>
              </a:rPr>
              <a:t>Message</a:t>
            </a:r>
            <a:endParaRPr sz="4800" dirty="0">
              <a:solidFill>
                <a:srgbClr val="C00000"/>
              </a:solidFill>
            </a:endParaRPr>
          </a:p>
        </p:txBody>
      </p:sp>
      <p:sp>
        <p:nvSpPr>
          <p:cNvPr id="7" name="object 7"/>
          <p:cNvSpPr txBox="1"/>
          <p:nvPr/>
        </p:nvSpPr>
        <p:spPr>
          <a:xfrm>
            <a:off x="152400" y="1066800"/>
            <a:ext cx="6019800" cy="6172073"/>
          </a:xfrm>
          <a:prstGeom prst="rect">
            <a:avLst/>
          </a:prstGeom>
        </p:spPr>
        <p:txBody>
          <a:bodyPr vert="horz" wrap="square" lIns="0" tIns="12700" rIns="0" bIns="0" rtlCol="0">
            <a:spAutoFit/>
          </a:bodyPr>
          <a:lstStyle/>
          <a:p>
            <a:pPr marL="102870" marR="5080" indent="-90805" algn="just">
              <a:lnSpc>
                <a:spcPct val="115199"/>
              </a:lnSpc>
              <a:spcBef>
                <a:spcPts val="100"/>
              </a:spcBef>
            </a:pPr>
            <a:r>
              <a:rPr lang="en-US" b="1" spc="55" dirty="0">
                <a:solidFill>
                  <a:schemeClr val="tx2">
                    <a:lumMod val="95000"/>
                    <a:lumOff val="5000"/>
                  </a:schemeClr>
                </a:solidFill>
                <a:latin typeface="Calibri"/>
                <a:cs typeface="Calibri"/>
              </a:rPr>
              <a:t>  </a:t>
            </a:r>
            <a:r>
              <a:rPr b="1" spc="55" dirty="0">
                <a:solidFill>
                  <a:schemeClr val="tx2">
                    <a:lumMod val="95000"/>
                    <a:lumOff val="5000"/>
                  </a:schemeClr>
                </a:solidFill>
                <a:latin typeface="Calibri"/>
                <a:cs typeface="Calibri"/>
              </a:rPr>
              <a:t>It</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is</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indeed</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a</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great</a:t>
            </a:r>
            <a:r>
              <a:rPr b="1" spc="30"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pleasure</a:t>
            </a:r>
            <a:r>
              <a:rPr b="1" spc="25" dirty="0">
                <a:solidFill>
                  <a:schemeClr val="tx2">
                    <a:lumMod val="95000"/>
                    <a:lumOff val="5000"/>
                  </a:schemeClr>
                </a:solidFill>
                <a:latin typeface="Calibri"/>
                <a:cs typeface="Calibri"/>
              </a:rPr>
              <a:t> </a:t>
            </a:r>
            <a:r>
              <a:rPr b="1" spc="70" dirty="0">
                <a:solidFill>
                  <a:schemeClr val="tx2">
                    <a:lumMod val="95000"/>
                    <a:lumOff val="5000"/>
                  </a:schemeClr>
                </a:solidFill>
                <a:latin typeface="Calibri"/>
                <a:cs typeface="Calibri"/>
              </a:rPr>
              <a:t>in</a:t>
            </a:r>
            <a:r>
              <a:rPr b="1" spc="25"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welcoming</a:t>
            </a:r>
            <a:r>
              <a:rPr b="1" spc="3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you</a:t>
            </a:r>
            <a:r>
              <a:rPr b="1" spc="25"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to</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Babu</a:t>
            </a:r>
            <a:r>
              <a:rPr lang="en-US"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Sunder</a:t>
            </a:r>
            <a:r>
              <a:rPr b="1" spc="25"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Singh Institute</a:t>
            </a:r>
            <a:r>
              <a:rPr b="1" spc="25" dirty="0">
                <a:solidFill>
                  <a:schemeClr val="tx2">
                    <a:lumMod val="95000"/>
                    <a:lumOff val="5000"/>
                  </a:schemeClr>
                </a:solidFill>
                <a:latin typeface="Calibri"/>
                <a:cs typeface="Calibri"/>
              </a:rPr>
              <a:t> </a:t>
            </a:r>
            <a:r>
              <a:rPr b="1" spc="75" dirty="0">
                <a:solidFill>
                  <a:schemeClr val="tx2">
                    <a:lumMod val="95000"/>
                    <a:lumOff val="5000"/>
                  </a:schemeClr>
                </a:solidFill>
                <a:latin typeface="Calibri"/>
                <a:cs typeface="Calibri"/>
              </a:rPr>
              <a:t>of</a:t>
            </a:r>
            <a:r>
              <a:rPr b="1" spc="25"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Technology</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30"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Management</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Babu</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Sunder</a:t>
            </a:r>
            <a:r>
              <a:rPr b="1" spc="25" dirty="0">
                <a:solidFill>
                  <a:schemeClr val="tx2">
                    <a:lumMod val="95000"/>
                    <a:lumOff val="5000"/>
                  </a:schemeClr>
                </a:solidFill>
                <a:latin typeface="Calibri"/>
                <a:cs typeface="Calibri"/>
              </a:rPr>
              <a:t> </a:t>
            </a:r>
            <a:r>
              <a:rPr b="1" spc="95" dirty="0">
                <a:solidFill>
                  <a:schemeClr val="tx2">
                    <a:lumMod val="95000"/>
                    <a:lumOff val="5000"/>
                  </a:schemeClr>
                </a:solidFill>
                <a:latin typeface="Calibri"/>
                <a:cs typeface="Calibri"/>
              </a:rPr>
              <a:t>Singh </a:t>
            </a:r>
            <a:r>
              <a:rPr b="1" spc="130" dirty="0">
                <a:solidFill>
                  <a:schemeClr val="tx2">
                    <a:lumMod val="95000"/>
                    <a:lumOff val="5000"/>
                  </a:schemeClr>
                </a:solidFill>
                <a:latin typeface="Calibri"/>
                <a:cs typeface="Calibri"/>
              </a:rPr>
              <a:t>College</a:t>
            </a:r>
            <a:r>
              <a:rPr b="1" spc="25" dirty="0">
                <a:solidFill>
                  <a:schemeClr val="tx2">
                    <a:lumMod val="95000"/>
                    <a:lumOff val="5000"/>
                  </a:schemeClr>
                </a:solidFill>
                <a:latin typeface="Calibri"/>
                <a:cs typeface="Calibri"/>
              </a:rPr>
              <a:t> </a:t>
            </a:r>
            <a:r>
              <a:rPr b="1" spc="75" dirty="0">
                <a:solidFill>
                  <a:schemeClr val="tx2">
                    <a:lumMod val="95000"/>
                    <a:lumOff val="5000"/>
                  </a:schemeClr>
                </a:solidFill>
                <a:latin typeface="Calibri"/>
                <a:cs typeface="Calibri"/>
              </a:rPr>
              <a:t>of</a:t>
            </a:r>
            <a:r>
              <a:rPr b="1" spc="25" dirty="0">
                <a:solidFill>
                  <a:schemeClr val="tx2">
                    <a:lumMod val="95000"/>
                    <a:lumOff val="5000"/>
                  </a:schemeClr>
                </a:solidFill>
                <a:latin typeface="Calibri"/>
                <a:cs typeface="Calibri"/>
              </a:rPr>
              <a:t> </a:t>
            </a:r>
            <a:r>
              <a:rPr b="1" spc="145" dirty="0">
                <a:solidFill>
                  <a:schemeClr val="tx2">
                    <a:lumMod val="95000"/>
                    <a:lumOff val="5000"/>
                  </a:schemeClr>
                </a:solidFill>
                <a:latin typeface="Calibri"/>
                <a:cs typeface="Calibri"/>
              </a:rPr>
              <a:t>Pharmacy</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under</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the</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aegis</a:t>
            </a:r>
            <a:r>
              <a:rPr b="1" spc="25" dirty="0">
                <a:solidFill>
                  <a:schemeClr val="tx2">
                    <a:lumMod val="95000"/>
                    <a:lumOff val="5000"/>
                  </a:schemeClr>
                </a:solidFill>
                <a:latin typeface="Calibri"/>
                <a:cs typeface="Calibri"/>
              </a:rPr>
              <a:t> </a:t>
            </a:r>
            <a:r>
              <a:rPr b="1" spc="75" dirty="0">
                <a:solidFill>
                  <a:schemeClr val="tx2">
                    <a:lumMod val="95000"/>
                    <a:lumOff val="5000"/>
                  </a:schemeClr>
                </a:solidFill>
                <a:latin typeface="Calibri"/>
                <a:cs typeface="Calibri"/>
              </a:rPr>
              <a:t>of</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Babu</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Sunder</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Group</a:t>
            </a:r>
            <a:r>
              <a:rPr b="1" spc="30" dirty="0">
                <a:solidFill>
                  <a:schemeClr val="tx2">
                    <a:lumMod val="95000"/>
                    <a:lumOff val="5000"/>
                  </a:schemeClr>
                </a:solidFill>
                <a:latin typeface="Calibri"/>
                <a:cs typeface="Calibri"/>
              </a:rPr>
              <a:t> </a:t>
            </a:r>
            <a:r>
              <a:rPr b="1" spc="50" dirty="0">
                <a:solidFill>
                  <a:schemeClr val="tx2">
                    <a:lumMod val="95000"/>
                    <a:lumOff val="5000"/>
                  </a:schemeClr>
                </a:solidFill>
                <a:latin typeface="Calibri"/>
                <a:cs typeface="Calibri"/>
              </a:rPr>
              <a:t>of </a:t>
            </a:r>
            <a:r>
              <a:rPr b="1" spc="100" dirty="0">
                <a:solidFill>
                  <a:schemeClr val="tx2">
                    <a:lumMod val="95000"/>
                    <a:lumOff val="5000"/>
                  </a:schemeClr>
                </a:solidFill>
                <a:latin typeface="Calibri"/>
                <a:cs typeface="Calibri"/>
              </a:rPr>
              <a:t>Institutions</a:t>
            </a:r>
            <a:r>
              <a:rPr b="1" spc="30"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(BSSGI).</a:t>
            </a:r>
            <a:r>
              <a:rPr b="1" spc="30"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The</a:t>
            </a:r>
            <a:r>
              <a:rPr b="1" spc="30" dirty="0">
                <a:solidFill>
                  <a:schemeClr val="tx2">
                    <a:lumMod val="95000"/>
                    <a:lumOff val="5000"/>
                  </a:schemeClr>
                </a:solidFill>
                <a:latin typeface="Calibri"/>
                <a:cs typeface="Calibri"/>
              </a:rPr>
              <a:t> </a:t>
            </a:r>
            <a:r>
              <a:rPr b="1" spc="150" dirty="0">
                <a:solidFill>
                  <a:schemeClr val="tx2">
                    <a:lumMod val="95000"/>
                    <a:lumOff val="5000"/>
                  </a:schemeClr>
                </a:solidFill>
                <a:latin typeface="Calibri"/>
                <a:cs typeface="Calibri"/>
              </a:rPr>
              <a:t>past</a:t>
            </a:r>
            <a:r>
              <a:rPr b="1" spc="30" dirty="0">
                <a:solidFill>
                  <a:schemeClr val="tx2">
                    <a:lumMod val="95000"/>
                    <a:lumOff val="5000"/>
                  </a:schemeClr>
                </a:solidFill>
                <a:latin typeface="Calibri"/>
                <a:cs typeface="Calibri"/>
              </a:rPr>
              <a:t> </a:t>
            </a:r>
            <a:r>
              <a:rPr b="1" spc="140" dirty="0">
                <a:solidFill>
                  <a:schemeClr val="tx2">
                    <a:lumMod val="95000"/>
                    <a:lumOff val="5000"/>
                  </a:schemeClr>
                </a:solidFill>
                <a:latin typeface="Calibri"/>
                <a:cs typeface="Calibri"/>
              </a:rPr>
              <a:t>years</a:t>
            </a:r>
            <a:r>
              <a:rPr b="1" spc="30" dirty="0">
                <a:solidFill>
                  <a:schemeClr val="tx2">
                    <a:lumMod val="95000"/>
                    <a:lumOff val="5000"/>
                  </a:schemeClr>
                </a:solidFill>
                <a:latin typeface="Calibri"/>
                <a:cs typeface="Calibri"/>
              </a:rPr>
              <a:t> </a:t>
            </a:r>
            <a:r>
              <a:rPr b="1" spc="75" dirty="0">
                <a:solidFill>
                  <a:schemeClr val="tx2">
                    <a:lumMod val="95000"/>
                    <a:lumOff val="5000"/>
                  </a:schemeClr>
                </a:solidFill>
                <a:latin typeface="Calibri"/>
                <a:cs typeface="Calibri"/>
              </a:rPr>
              <a:t>of</a:t>
            </a:r>
            <a:r>
              <a:rPr b="1" spc="3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performance</a:t>
            </a:r>
            <a:r>
              <a:rPr b="1" spc="35" dirty="0">
                <a:solidFill>
                  <a:schemeClr val="tx2">
                    <a:lumMod val="95000"/>
                    <a:lumOff val="5000"/>
                  </a:schemeClr>
                </a:solidFill>
                <a:latin typeface="Calibri"/>
                <a:cs typeface="Calibri"/>
              </a:rPr>
              <a:t> </a:t>
            </a:r>
            <a:r>
              <a:rPr b="1" spc="75" dirty="0">
                <a:solidFill>
                  <a:schemeClr val="tx2">
                    <a:lumMod val="95000"/>
                    <a:lumOff val="5000"/>
                  </a:schemeClr>
                </a:solidFill>
                <a:latin typeface="Calibri"/>
                <a:cs typeface="Calibri"/>
              </a:rPr>
              <a:t>of</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the</a:t>
            </a:r>
            <a:r>
              <a:rPr b="1" spc="30"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colleges </a:t>
            </a:r>
            <a:r>
              <a:rPr b="1" spc="114" dirty="0">
                <a:solidFill>
                  <a:schemeClr val="tx2">
                    <a:lumMod val="95000"/>
                    <a:lumOff val="5000"/>
                  </a:schemeClr>
                </a:solidFill>
                <a:latin typeface="Calibri"/>
                <a:cs typeface="Calibri"/>
              </a:rPr>
              <a:t>under</a:t>
            </a:r>
            <a:r>
              <a:rPr b="1" spc="20"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BSSGI</a:t>
            </a:r>
            <a:r>
              <a:rPr b="1" spc="25"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have</a:t>
            </a:r>
            <a:r>
              <a:rPr b="1" spc="20" dirty="0">
                <a:solidFill>
                  <a:schemeClr val="tx2">
                    <a:lumMod val="95000"/>
                    <a:lumOff val="5000"/>
                  </a:schemeClr>
                </a:solidFill>
                <a:latin typeface="Calibri"/>
                <a:cs typeface="Calibri"/>
              </a:rPr>
              <a:t> </a:t>
            </a:r>
            <a:r>
              <a:rPr b="1" spc="145" dirty="0">
                <a:solidFill>
                  <a:schemeClr val="tx2">
                    <a:lumMod val="95000"/>
                    <a:lumOff val="5000"/>
                  </a:schemeClr>
                </a:solidFill>
                <a:latin typeface="Calibri"/>
                <a:cs typeface="Calibri"/>
              </a:rPr>
              <a:t>been</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a</a:t>
            </a:r>
            <a:r>
              <a:rPr b="1" spc="25" dirty="0">
                <a:solidFill>
                  <a:schemeClr val="tx2">
                    <a:lumMod val="95000"/>
                    <a:lumOff val="5000"/>
                  </a:schemeClr>
                </a:solidFill>
                <a:latin typeface="Calibri"/>
                <a:cs typeface="Calibri"/>
              </a:rPr>
              <a:t> </a:t>
            </a:r>
            <a:r>
              <a:rPr b="1" spc="60" dirty="0">
                <a:solidFill>
                  <a:schemeClr val="tx2">
                    <a:lumMod val="95000"/>
                    <a:lumOff val="5000"/>
                  </a:schemeClr>
                </a:solidFill>
                <a:latin typeface="Calibri"/>
                <a:cs typeface="Calibri"/>
              </a:rPr>
              <a:t>fulfilling</a:t>
            </a:r>
            <a:r>
              <a:rPr b="1" spc="20" dirty="0">
                <a:solidFill>
                  <a:schemeClr val="tx2">
                    <a:lumMod val="95000"/>
                    <a:lumOff val="5000"/>
                  </a:schemeClr>
                </a:solidFill>
                <a:latin typeface="Calibri"/>
                <a:cs typeface="Calibri"/>
              </a:rPr>
              <a:t> </a:t>
            </a:r>
            <a:r>
              <a:rPr b="1" spc="140" dirty="0">
                <a:solidFill>
                  <a:schemeClr val="tx2">
                    <a:lumMod val="95000"/>
                    <a:lumOff val="5000"/>
                  </a:schemeClr>
                </a:solidFill>
                <a:latin typeface="Calibri"/>
                <a:cs typeface="Calibri"/>
              </a:rPr>
              <a:t>experience</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but</a:t>
            </a:r>
            <a:r>
              <a:rPr b="1" spc="20"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not</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that</a:t>
            </a:r>
            <a:r>
              <a:rPr b="1" spc="25" dirty="0">
                <a:solidFill>
                  <a:schemeClr val="tx2">
                    <a:lumMod val="95000"/>
                    <a:lumOff val="5000"/>
                  </a:schemeClr>
                </a:solidFill>
                <a:latin typeface="Calibri"/>
                <a:cs typeface="Calibri"/>
              </a:rPr>
              <a:t> </a:t>
            </a:r>
            <a:r>
              <a:rPr b="1" spc="50" dirty="0">
                <a:solidFill>
                  <a:schemeClr val="tx2">
                    <a:lumMod val="95000"/>
                    <a:lumOff val="5000"/>
                  </a:schemeClr>
                </a:solidFill>
                <a:latin typeface="Calibri"/>
                <a:cs typeface="Calibri"/>
              </a:rPr>
              <a:t>of </a:t>
            </a:r>
            <a:r>
              <a:rPr b="1" spc="150" dirty="0">
                <a:solidFill>
                  <a:schemeClr val="tx2">
                    <a:lumMod val="95000"/>
                    <a:lumOff val="5000"/>
                  </a:schemeClr>
                </a:solidFill>
                <a:latin typeface="Calibri"/>
                <a:cs typeface="Calibri"/>
              </a:rPr>
              <a:t>complacence.</a:t>
            </a:r>
            <a:r>
              <a:rPr b="1" spc="25" dirty="0">
                <a:solidFill>
                  <a:schemeClr val="tx2">
                    <a:lumMod val="95000"/>
                    <a:lumOff val="5000"/>
                  </a:schemeClr>
                </a:solidFill>
                <a:latin typeface="Calibri"/>
                <a:cs typeface="Calibri"/>
              </a:rPr>
              <a:t> </a:t>
            </a:r>
            <a:r>
              <a:rPr b="1" spc="155" dirty="0">
                <a:solidFill>
                  <a:schemeClr val="tx2">
                    <a:lumMod val="95000"/>
                    <a:lumOff val="5000"/>
                  </a:schemeClr>
                </a:solidFill>
                <a:latin typeface="Calibri"/>
                <a:cs typeface="Calibri"/>
              </a:rPr>
              <a:t>We</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endeavour</a:t>
            </a:r>
            <a:r>
              <a:rPr b="1" spc="30"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to</a:t>
            </a:r>
            <a:r>
              <a:rPr b="1" spc="25"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strive</a:t>
            </a:r>
            <a:r>
              <a:rPr b="1" spc="25" dirty="0">
                <a:solidFill>
                  <a:schemeClr val="tx2">
                    <a:lumMod val="95000"/>
                    <a:lumOff val="5000"/>
                  </a:schemeClr>
                </a:solidFill>
                <a:latin typeface="Calibri"/>
                <a:cs typeface="Calibri"/>
              </a:rPr>
              <a:t> </a:t>
            </a:r>
            <a:r>
              <a:rPr b="1" spc="90" dirty="0">
                <a:solidFill>
                  <a:schemeClr val="tx2">
                    <a:lumMod val="95000"/>
                    <a:lumOff val="5000"/>
                  </a:schemeClr>
                </a:solidFill>
                <a:latin typeface="Calibri"/>
                <a:cs typeface="Calibri"/>
              </a:rPr>
              <a:t>further</a:t>
            </a:r>
            <a:r>
              <a:rPr b="1" spc="3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2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surge</a:t>
            </a:r>
            <a:r>
              <a:rPr b="1" spc="30"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ahead</a:t>
            </a:r>
            <a:r>
              <a:rPr b="1" spc="25" dirty="0">
                <a:solidFill>
                  <a:schemeClr val="tx2">
                    <a:lumMod val="95000"/>
                    <a:lumOff val="5000"/>
                  </a:schemeClr>
                </a:solidFill>
                <a:latin typeface="Calibri"/>
                <a:cs typeface="Calibri"/>
              </a:rPr>
              <a:t> </a:t>
            </a:r>
            <a:r>
              <a:rPr b="1" spc="45" dirty="0">
                <a:solidFill>
                  <a:schemeClr val="tx2">
                    <a:lumMod val="95000"/>
                    <a:lumOff val="5000"/>
                  </a:schemeClr>
                </a:solidFill>
                <a:latin typeface="Calibri"/>
                <a:cs typeface="Calibri"/>
              </a:rPr>
              <a:t>in </a:t>
            </a:r>
            <a:r>
              <a:rPr b="1" spc="100" dirty="0">
                <a:solidFill>
                  <a:schemeClr val="tx2">
                    <a:lumMod val="95000"/>
                    <a:lumOff val="5000"/>
                  </a:schemeClr>
                </a:solidFill>
                <a:latin typeface="Calibri"/>
                <a:cs typeface="Calibri"/>
              </a:rPr>
              <a:t>providing</a:t>
            </a:r>
            <a:r>
              <a:rPr b="1" spc="35" dirty="0">
                <a:solidFill>
                  <a:schemeClr val="tx2">
                    <a:lumMod val="95000"/>
                    <a:lumOff val="5000"/>
                  </a:schemeClr>
                </a:solidFill>
                <a:latin typeface="Calibri"/>
                <a:cs typeface="Calibri"/>
              </a:rPr>
              <a:t> </a:t>
            </a:r>
            <a:r>
              <a:rPr lang="en-US" b="1" spc="105" dirty="0">
                <a:solidFill>
                  <a:schemeClr val="tx2">
                    <a:lumMod val="95000"/>
                    <a:lumOff val="5000"/>
                  </a:schemeClr>
                </a:solidFill>
                <a:latin typeface="Calibri"/>
                <a:cs typeface="Calibri"/>
              </a:rPr>
              <a:t>q</a:t>
            </a:r>
            <a:r>
              <a:rPr b="1" spc="105" dirty="0">
                <a:solidFill>
                  <a:schemeClr val="tx2">
                    <a:lumMod val="95000"/>
                    <a:lumOff val="5000"/>
                  </a:schemeClr>
                </a:solidFill>
                <a:latin typeface="Calibri"/>
                <a:cs typeface="Calibri"/>
              </a:rPr>
              <a:t>uality</a:t>
            </a:r>
            <a:r>
              <a:rPr b="1" spc="3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35"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competitive</a:t>
            </a:r>
            <a:r>
              <a:rPr b="1" spc="35"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education</a:t>
            </a:r>
            <a:r>
              <a:rPr b="1" spc="35" dirty="0">
                <a:solidFill>
                  <a:schemeClr val="tx2">
                    <a:lumMod val="95000"/>
                    <a:lumOff val="5000"/>
                  </a:schemeClr>
                </a:solidFill>
                <a:latin typeface="Calibri"/>
                <a:cs typeface="Calibri"/>
              </a:rPr>
              <a:t> </a:t>
            </a:r>
            <a:r>
              <a:rPr b="1" spc="90" dirty="0">
                <a:solidFill>
                  <a:schemeClr val="tx2">
                    <a:lumMod val="95000"/>
                    <a:lumOff val="5000"/>
                  </a:schemeClr>
                </a:solidFill>
                <a:latin typeface="Calibri"/>
                <a:cs typeface="Calibri"/>
              </a:rPr>
              <a:t>through</a:t>
            </a:r>
            <a:r>
              <a:rPr lang="en-US" b="1" spc="90" dirty="0">
                <a:solidFill>
                  <a:schemeClr val="tx2">
                    <a:lumMod val="95000"/>
                    <a:lumOff val="5000"/>
                  </a:schemeClr>
                </a:solidFill>
                <a:latin typeface="Calibri"/>
                <a:cs typeface="Calibri"/>
              </a:rPr>
              <a:t> </a:t>
            </a:r>
            <a:r>
              <a:rPr b="1" spc="175" dirty="0">
                <a:solidFill>
                  <a:schemeClr val="tx2">
                    <a:lumMod val="95000"/>
                    <a:lumOff val="5000"/>
                  </a:schemeClr>
                </a:solidFill>
                <a:latin typeface="Calibri"/>
                <a:cs typeface="Calibri"/>
              </a:rPr>
              <a:t>state-</a:t>
            </a:r>
            <a:r>
              <a:rPr b="1" spc="170" dirty="0">
                <a:solidFill>
                  <a:schemeClr val="tx2">
                    <a:lumMod val="95000"/>
                    <a:lumOff val="5000"/>
                  </a:schemeClr>
                </a:solidFill>
                <a:latin typeface="Calibri"/>
                <a:cs typeface="Calibri"/>
              </a:rPr>
              <a:t>of-</a:t>
            </a:r>
            <a:r>
              <a:rPr b="1" spc="180" dirty="0">
                <a:solidFill>
                  <a:schemeClr val="tx2">
                    <a:lumMod val="95000"/>
                    <a:lumOff val="5000"/>
                  </a:schemeClr>
                </a:solidFill>
                <a:latin typeface="Calibri"/>
                <a:cs typeface="Calibri"/>
              </a:rPr>
              <a:t>the-</a:t>
            </a:r>
            <a:r>
              <a:rPr b="1" spc="95" dirty="0">
                <a:solidFill>
                  <a:schemeClr val="tx2">
                    <a:lumMod val="95000"/>
                    <a:lumOff val="5000"/>
                  </a:schemeClr>
                </a:solidFill>
                <a:latin typeface="Calibri"/>
                <a:cs typeface="Calibri"/>
              </a:rPr>
              <a:t>art</a:t>
            </a:r>
            <a:r>
              <a:rPr b="1" spc="4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technology</a:t>
            </a:r>
            <a:r>
              <a:rPr b="1" spc="4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40" dirty="0">
                <a:solidFill>
                  <a:schemeClr val="tx2">
                    <a:lumMod val="95000"/>
                    <a:lumOff val="5000"/>
                  </a:schemeClr>
                </a:solidFill>
                <a:latin typeface="Calibri"/>
                <a:cs typeface="Calibri"/>
              </a:rPr>
              <a:t> </a:t>
            </a:r>
            <a:r>
              <a:rPr b="1" spc="100" dirty="0">
                <a:solidFill>
                  <a:schemeClr val="tx2">
                    <a:lumMod val="95000"/>
                    <a:lumOff val="5000"/>
                  </a:schemeClr>
                </a:solidFill>
                <a:latin typeface="Calibri"/>
                <a:cs typeface="Calibri"/>
              </a:rPr>
              <a:t>infrastructure </a:t>
            </a:r>
            <a:r>
              <a:rPr b="1" spc="70" dirty="0">
                <a:solidFill>
                  <a:schemeClr val="tx2">
                    <a:lumMod val="95000"/>
                    <a:lumOff val="5000"/>
                  </a:schemeClr>
                </a:solidFill>
                <a:latin typeface="Calibri"/>
                <a:cs typeface="Calibri"/>
              </a:rPr>
              <a:t>in</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the</a:t>
            </a:r>
            <a:r>
              <a:rPr lang="en-US" b="1" spc="35"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contemporary</a:t>
            </a:r>
            <a:r>
              <a:rPr b="1" spc="30"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Knowledge</a:t>
            </a:r>
            <a:r>
              <a:rPr b="1" spc="3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Society.</a:t>
            </a:r>
            <a:r>
              <a:rPr lang="en-US" b="1" spc="114"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The</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last</a:t>
            </a:r>
            <a:r>
              <a:rPr b="1" spc="25" dirty="0">
                <a:solidFill>
                  <a:schemeClr val="tx2">
                    <a:lumMod val="95000"/>
                    <a:lumOff val="5000"/>
                  </a:schemeClr>
                </a:solidFill>
                <a:latin typeface="Calibri"/>
                <a:cs typeface="Calibri"/>
              </a:rPr>
              <a:t> </a:t>
            </a:r>
            <a:r>
              <a:rPr b="1" spc="140" dirty="0">
                <a:solidFill>
                  <a:schemeClr val="tx2">
                    <a:lumMod val="95000"/>
                    <a:lumOff val="5000"/>
                  </a:schemeClr>
                </a:solidFill>
                <a:latin typeface="Calibri"/>
                <a:cs typeface="Calibri"/>
              </a:rPr>
              <a:t>years</a:t>
            </a:r>
            <a:r>
              <a:rPr b="1" spc="25"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were</a:t>
            </a:r>
            <a:r>
              <a:rPr b="1" spc="25"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just</a:t>
            </a:r>
            <a:r>
              <a:rPr b="1" spc="25" dirty="0">
                <a:solidFill>
                  <a:schemeClr val="tx2">
                    <a:lumMod val="95000"/>
                    <a:lumOff val="5000"/>
                  </a:schemeClr>
                </a:solidFill>
                <a:latin typeface="Calibri"/>
                <a:cs typeface="Calibri"/>
              </a:rPr>
              <a:t> </a:t>
            </a:r>
            <a:r>
              <a:rPr b="1" spc="95" dirty="0">
                <a:solidFill>
                  <a:schemeClr val="tx2">
                    <a:lumMod val="95000"/>
                    <a:lumOff val="5000"/>
                  </a:schemeClr>
                </a:solidFill>
                <a:latin typeface="Calibri"/>
                <a:cs typeface="Calibri"/>
              </a:rPr>
              <a:t>few</a:t>
            </a:r>
            <a:r>
              <a:rPr b="1" spc="25" dirty="0">
                <a:solidFill>
                  <a:schemeClr val="tx2">
                    <a:lumMod val="95000"/>
                    <a:lumOff val="5000"/>
                  </a:schemeClr>
                </a:solidFill>
                <a:latin typeface="Calibri"/>
                <a:cs typeface="Calibri"/>
              </a:rPr>
              <a:t> </a:t>
            </a:r>
            <a:r>
              <a:rPr b="1" spc="165" dirty="0">
                <a:solidFill>
                  <a:schemeClr val="tx2">
                    <a:lumMod val="95000"/>
                    <a:lumOff val="5000"/>
                  </a:schemeClr>
                </a:solidFill>
                <a:latin typeface="Calibri"/>
                <a:cs typeface="Calibri"/>
              </a:rPr>
              <a:t>steps</a:t>
            </a:r>
            <a:r>
              <a:rPr b="1" spc="25" dirty="0">
                <a:solidFill>
                  <a:schemeClr val="tx2">
                    <a:lumMod val="95000"/>
                    <a:lumOff val="5000"/>
                  </a:schemeClr>
                </a:solidFill>
                <a:latin typeface="Calibri"/>
                <a:cs typeface="Calibri"/>
              </a:rPr>
              <a:t> </a:t>
            </a:r>
            <a:r>
              <a:rPr b="1" spc="70" dirty="0">
                <a:solidFill>
                  <a:schemeClr val="tx2">
                    <a:lumMod val="95000"/>
                    <a:lumOff val="5000"/>
                  </a:schemeClr>
                </a:solidFill>
                <a:latin typeface="Calibri"/>
                <a:cs typeface="Calibri"/>
              </a:rPr>
              <a:t>in</a:t>
            </a:r>
            <a:r>
              <a:rPr b="1" spc="25" dirty="0">
                <a:solidFill>
                  <a:schemeClr val="tx2">
                    <a:lumMod val="95000"/>
                    <a:lumOff val="5000"/>
                  </a:schemeClr>
                </a:solidFill>
                <a:latin typeface="Calibri"/>
                <a:cs typeface="Calibri"/>
              </a:rPr>
              <a:t> </a:t>
            </a:r>
            <a:r>
              <a:rPr b="1" spc="60" dirty="0">
                <a:solidFill>
                  <a:schemeClr val="tx2">
                    <a:lumMod val="95000"/>
                    <a:lumOff val="5000"/>
                  </a:schemeClr>
                </a:solidFill>
                <a:latin typeface="Calibri"/>
                <a:cs typeface="Calibri"/>
              </a:rPr>
              <a:t>our </a:t>
            </a:r>
            <a:r>
              <a:rPr b="1" spc="140" dirty="0">
                <a:solidFill>
                  <a:schemeClr val="tx2">
                    <a:lumMod val="95000"/>
                    <a:lumOff val="5000"/>
                  </a:schemeClr>
                </a:solidFill>
                <a:latin typeface="Calibri"/>
                <a:cs typeface="Calibri"/>
              </a:rPr>
              <a:t>constant</a:t>
            </a:r>
            <a:r>
              <a:rPr b="1" spc="30" dirty="0">
                <a:solidFill>
                  <a:schemeClr val="tx2">
                    <a:lumMod val="95000"/>
                    <a:lumOff val="5000"/>
                  </a:schemeClr>
                </a:solidFill>
                <a:latin typeface="Calibri"/>
                <a:cs typeface="Calibri"/>
              </a:rPr>
              <a:t> </a:t>
            </a:r>
            <a:r>
              <a:rPr b="1" spc="150" dirty="0">
                <a:solidFill>
                  <a:schemeClr val="tx2">
                    <a:lumMod val="95000"/>
                    <a:lumOff val="5000"/>
                  </a:schemeClr>
                </a:solidFill>
                <a:latin typeface="Calibri"/>
                <a:cs typeface="Calibri"/>
              </a:rPr>
              <a:t>march</a:t>
            </a:r>
            <a:r>
              <a:rPr b="1" spc="35"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towards</a:t>
            </a:r>
            <a:r>
              <a:rPr b="1" spc="35"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reaching</a:t>
            </a:r>
            <a:r>
              <a:rPr b="1" spc="35"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new</a:t>
            </a:r>
            <a:r>
              <a:rPr b="1" spc="35" dirty="0">
                <a:solidFill>
                  <a:schemeClr val="tx2">
                    <a:lumMod val="95000"/>
                    <a:lumOff val="5000"/>
                  </a:schemeClr>
                </a:solidFill>
                <a:latin typeface="Calibri"/>
                <a:cs typeface="Calibri"/>
              </a:rPr>
              <a:t> </a:t>
            </a:r>
            <a:r>
              <a:rPr b="1" spc="90" dirty="0">
                <a:solidFill>
                  <a:schemeClr val="tx2">
                    <a:lumMod val="95000"/>
                    <a:lumOff val="5000"/>
                  </a:schemeClr>
                </a:solidFill>
                <a:latin typeface="Calibri"/>
                <a:cs typeface="Calibri"/>
              </a:rPr>
              <a:t>horizons </a:t>
            </a:r>
            <a:r>
              <a:rPr b="1" spc="130" dirty="0">
                <a:solidFill>
                  <a:schemeClr val="tx2">
                    <a:lumMod val="95000"/>
                    <a:lumOff val="5000"/>
                  </a:schemeClr>
                </a:solidFill>
                <a:latin typeface="Calibri"/>
                <a:cs typeface="Calibri"/>
              </a:rPr>
              <a:t>and</a:t>
            </a:r>
            <a:r>
              <a:rPr b="1" spc="25"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touching</a:t>
            </a:r>
            <a:r>
              <a:rPr b="1" spc="25" dirty="0">
                <a:solidFill>
                  <a:schemeClr val="tx2">
                    <a:lumMod val="95000"/>
                    <a:lumOff val="5000"/>
                  </a:schemeClr>
                </a:solidFill>
                <a:latin typeface="Calibri"/>
                <a:cs typeface="Calibri"/>
              </a:rPr>
              <a:t> </a:t>
            </a:r>
            <a:r>
              <a:rPr b="1" spc="110" dirty="0">
                <a:solidFill>
                  <a:schemeClr val="tx2">
                    <a:lumMod val="95000"/>
                    <a:lumOff val="5000"/>
                  </a:schemeClr>
                </a:solidFill>
                <a:latin typeface="Calibri"/>
                <a:cs typeface="Calibri"/>
              </a:rPr>
              <a:t>new</a:t>
            </a:r>
            <a:r>
              <a:rPr b="1" spc="30" dirty="0">
                <a:solidFill>
                  <a:schemeClr val="tx2">
                    <a:lumMod val="95000"/>
                    <a:lumOff val="5000"/>
                  </a:schemeClr>
                </a:solidFill>
                <a:latin typeface="Calibri"/>
                <a:cs typeface="Calibri"/>
              </a:rPr>
              <a:t> </a:t>
            </a:r>
            <a:r>
              <a:rPr b="1" spc="140" dirty="0">
                <a:solidFill>
                  <a:schemeClr val="tx2">
                    <a:lumMod val="95000"/>
                    <a:lumOff val="5000"/>
                  </a:schemeClr>
                </a:solidFill>
                <a:latin typeface="Calibri"/>
                <a:cs typeface="Calibri"/>
              </a:rPr>
              <a:t>skies</a:t>
            </a:r>
            <a:r>
              <a:rPr b="1" spc="25" dirty="0">
                <a:solidFill>
                  <a:schemeClr val="tx2">
                    <a:lumMod val="95000"/>
                    <a:lumOff val="5000"/>
                  </a:schemeClr>
                </a:solidFill>
                <a:latin typeface="Calibri"/>
                <a:cs typeface="Calibri"/>
              </a:rPr>
              <a:t> </a:t>
            </a:r>
            <a:r>
              <a:rPr b="1" spc="70" dirty="0">
                <a:solidFill>
                  <a:schemeClr val="tx2">
                    <a:lumMod val="95000"/>
                    <a:lumOff val="5000"/>
                  </a:schemeClr>
                </a:solidFill>
                <a:latin typeface="Calibri"/>
                <a:cs typeface="Calibri"/>
              </a:rPr>
              <a:t>in</a:t>
            </a:r>
            <a:r>
              <a:rPr b="1" spc="3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the</a:t>
            </a:r>
            <a:r>
              <a:rPr b="1" spc="25"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tough</a:t>
            </a:r>
            <a:r>
              <a:rPr b="1" spc="25"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and </a:t>
            </a:r>
            <a:r>
              <a:rPr b="1" spc="135" dirty="0">
                <a:solidFill>
                  <a:schemeClr val="tx2">
                    <a:lumMod val="95000"/>
                    <a:lumOff val="5000"/>
                  </a:schemeClr>
                </a:solidFill>
                <a:latin typeface="Calibri"/>
                <a:cs typeface="Calibri"/>
              </a:rPr>
              <a:t>competitive</a:t>
            </a:r>
            <a:r>
              <a:rPr b="1" spc="20" dirty="0">
                <a:solidFill>
                  <a:schemeClr val="tx2">
                    <a:lumMod val="95000"/>
                    <a:lumOff val="5000"/>
                  </a:schemeClr>
                </a:solidFill>
                <a:latin typeface="Calibri"/>
                <a:cs typeface="Calibri"/>
              </a:rPr>
              <a:t> </a:t>
            </a:r>
            <a:r>
              <a:rPr b="1" spc="135" dirty="0">
                <a:solidFill>
                  <a:schemeClr val="tx2">
                    <a:lumMod val="95000"/>
                    <a:lumOff val="5000"/>
                  </a:schemeClr>
                </a:solidFill>
                <a:latin typeface="Calibri"/>
                <a:cs typeface="Calibri"/>
              </a:rPr>
              <a:t>technical</a:t>
            </a:r>
            <a:r>
              <a:rPr b="1" spc="2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2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management </a:t>
            </a:r>
            <a:r>
              <a:rPr b="1" spc="114" dirty="0">
                <a:solidFill>
                  <a:schemeClr val="tx2">
                    <a:lumMod val="95000"/>
                    <a:lumOff val="5000"/>
                  </a:schemeClr>
                </a:solidFill>
                <a:latin typeface="Calibri"/>
                <a:cs typeface="Calibri"/>
              </a:rPr>
              <a:t>education,</a:t>
            </a:r>
            <a:r>
              <a:rPr b="1" spc="20" dirty="0">
                <a:solidFill>
                  <a:schemeClr val="tx2">
                    <a:lumMod val="95000"/>
                    <a:lumOff val="5000"/>
                  </a:schemeClr>
                </a:solidFill>
                <a:latin typeface="Calibri"/>
                <a:cs typeface="Calibri"/>
              </a:rPr>
              <a:t> </a:t>
            </a:r>
            <a:r>
              <a:rPr b="1" spc="130" dirty="0">
                <a:solidFill>
                  <a:schemeClr val="tx2">
                    <a:lumMod val="95000"/>
                    <a:lumOff val="5000"/>
                  </a:schemeClr>
                </a:solidFill>
                <a:latin typeface="Calibri"/>
                <a:cs typeface="Calibri"/>
              </a:rPr>
              <a:t>and</a:t>
            </a:r>
            <a:r>
              <a:rPr b="1" spc="20" dirty="0">
                <a:solidFill>
                  <a:schemeClr val="tx2">
                    <a:lumMod val="95000"/>
                    <a:lumOff val="5000"/>
                  </a:schemeClr>
                </a:solidFill>
                <a:latin typeface="Calibri"/>
                <a:cs typeface="Calibri"/>
              </a:rPr>
              <a:t> </a:t>
            </a:r>
            <a:r>
              <a:rPr b="1" spc="120" dirty="0">
                <a:solidFill>
                  <a:schemeClr val="tx2">
                    <a:lumMod val="95000"/>
                    <a:lumOff val="5000"/>
                  </a:schemeClr>
                </a:solidFill>
                <a:latin typeface="Calibri"/>
                <a:cs typeface="Calibri"/>
              </a:rPr>
              <a:t>at</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the</a:t>
            </a:r>
            <a:r>
              <a:rPr b="1" spc="20" dirty="0">
                <a:solidFill>
                  <a:schemeClr val="tx2">
                    <a:lumMod val="95000"/>
                    <a:lumOff val="5000"/>
                  </a:schemeClr>
                </a:solidFill>
                <a:latin typeface="Calibri"/>
                <a:cs typeface="Calibri"/>
              </a:rPr>
              <a:t> </a:t>
            </a:r>
            <a:r>
              <a:rPr b="1" spc="165" dirty="0">
                <a:solidFill>
                  <a:schemeClr val="tx2">
                    <a:lumMod val="95000"/>
                    <a:lumOff val="5000"/>
                  </a:schemeClr>
                </a:solidFill>
                <a:latin typeface="Calibri"/>
                <a:cs typeface="Calibri"/>
              </a:rPr>
              <a:t>same</a:t>
            </a:r>
            <a:r>
              <a:rPr b="1" spc="20"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time</a:t>
            </a:r>
            <a:r>
              <a:rPr b="1" spc="25" dirty="0">
                <a:solidFill>
                  <a:schemeClr val="tx2">
                    <a:lumMod val="95000"/>
                    <a:lumOff val="5000"/>
                  </a:schemeClr>
                </a:solidFill>
                <a:latin typeface="Calibri"/>
                <a:cs typeface="Calibri"/>
              </a:rPr>
              <a:t> </a:t>
            </a:r>
            <a:r>
              <a:rPr b="1" spc="80" dirty="0">
                <a:solidFill>
                  <a:schemeClr val="tx2">
                    <a:lumMod val="95000"/>
                    <a:lumOff val="5000"/>
                  </a:schemeClr>
                </a:solidFill>
                <a:latin typeface="Calibri"/>
                <a:cs typeface="Calibri"/>
              </a:rPr>
              <a:t>not </a:t>
            </a:r>
            <a:r>
              <a:rPr b="1" spc="135" dirty="0">
                <a:solidFill>
                  <a:schemeClr val="tx2">
                    <a:lumMod val="95000"/>
                    <a:lumOff val="5000"/>
                  </a:schemeClr>
                </a:solidFill>
                <a:latin typeface="Calibri"/>
                <a:cs typeface="Calibri"/>
              </a:rPr>
              <a:t>compromising</a:t>
            </a:r>
            <a:r>
              <a:rPr b="1" spc="25" dirty="0">
                <a:solidFill>
                  <a:schemeClr val="tx2">
                    <a:lumMod val="95000"/>
                    <a:lumOff val="5000"/>
                  </a:schemeClr>
                </a:solidFill>
                <a:latin typeface="Calibri"/>
                <a:cs typeface="Calibri"/>
              </a:rPr>
              <a:t> </a:t>
            </a:r>
            <a:r>
              <a:rPr b="1" spc="85" dirty="0">
                <a:solidFill>
                  <a:schemeClr val="tx2">
                    <a:lumMod val="95000"/>
                    <a:lumOff val="5000"/>
                  </a:schemeClr>
                </a:solidFill>
                <a:latin typeface="Calibri"/>
                <a:cs typeface="Calibri"/>
              </a:rPr>
              <a:t>with</a:t>
            </a:r>
            <a:r>
              <a:rPr b="1" spc="25" dirty="0">
                <a:solidFill>
                  <a:schemeClr val="tx2">
                    <a:lumMod val="95000"/>
                    <a:lumOff val="5000"/>
                  </a:schemeClr>
                </a:solidFill>
                <a:latin typeface="Calibri"/>
                <a:cs typeface="Calibri"/>
              </a:rPr>
              <a:t> </a:t>
            </a:r>
            <a:r>
              <a:rPr b="1" spc="125" dirty="0">
                <a:solidFill>
                  <a:schemeClr val="tx2">
                    <a:lumMod val="95000"/>
                    <a:lumOff val="5000"/>
                  </a:schemeClr>
                </a:solidFill>
                <a:latin typeface="Calibri"/>
                <a:cs typeface="Calibri"/>
              </a:rPr>
              <a:t>human</a:t>
            </a:r>
            <a:r>
              <a:rPr b="1" spc="30" dirty="0">
                <a:solidFill>
                  <a:schemeClr val="tx2">
                    <a:lumMod val="95000"/>
                    <a:lumOff val="5000"/>
                  </a:schemeClr>
                </a:solidFill>
                <a:latin typeface="Calibri"/>
                <a:cs typeface="Calibri"/>
              </a:rPr>
              <a:t> </a:t>
            </a:r>
            <a:r>
              <a:rPr b="1" spc="114" dirty="0">
                <a:solidFill>
                  <a:schemeClr val="tx2">
                    <a:lumMod val="95000"/>
                    <a:lumOff val="5000"/>
                  </a:schemeClr>
                </a:solidFill>
                <a:latin typeface="Calibri"/>
                <a:cs typeface="Calibri"/>
              </a:rPr>
              <a:t>values</a:t>
            </a:r>
            <a:r>
              <a:rPr b="1" spc="25" dirty="0">
                <a:solidFill>
                  <a:schemeClr val="tx2">
                    <a:lumMod val="95000"/>
                    <a:lumOff val="5000"/>
                  </a:schemeClr>
                </a:solidFill>
                <a:latin typeface="Calibri"/>
                <a:cs typeface="Calibri"/>
              </a:rPr>
              <a:t> </a:t>
            </a:r>
            <a:r>
              <a:rPr b="1" spc="105" dirty="0">
                <a:solidFill>
                  <a:schemeClr val="tx2">
                    <a:lumMod val="95000"/>
                    <a:lumOff val="5000"/>
                  </a:schemeClr>
                </a:solidFill>
                <a:latin typeface="Calibri"/>
                <a:cs typeface="Calibri"/>
              </a:rPr>
              <a:t>nurtured</a:t>
            </a:r>
            <a:r>
              <a:rPr b="1" spc="30" dirty="0">
                <a:solidFill>
                  <a:schemeClr val="tx2">
                    <a:lumMod val="95000"/>
                    <a:lumOff val="5000"/>
                  </a:schemeClr>
                </a:solidFill>
                <a:latin typeface="Calibri"/>
                <a:cs typeface="Calibri"/>
              </a:rPr>
              <a:t> </a:t>
            </a:r>
            <a:r>
              <a:rPr b="1" spc="45" dirty="0">
                <a:solidFill>
                  <a:schemeClr val="tx2">
                    <a:lumMod val="95000"/>
                    <a:lumOff val="5000"/>
                  </a:schemeClr>
                </a:solidFill>
                <a:latin typeface="Calibri"/>
                <a:cs typeface="Calibri"/>
              </a:rPr>
              <a:t>in</a:t>
            </a:r>
            <a:r>
              <a:rPr lang="en-US" b="1" spc="85" dirty="0">
                <a:solidFill>
                  <a:schemeClr val="tx2">
                    <a:lumMod val="95000"/>
                    <a:lumOff val="5000"/>
                  </a:schemeClr>
                </a:solidFill>
                <a:latin typeface="Calibri"/>
                <a:cs typeface="Calibri"/>
              </a:rPr>
              <a:t> </a:t>
            </a:r>
            <a:r>
              <a:rPr b="1" spc="85" dirty="0">
                <a:solidFill>
                  <a:schemeClr val="tx2">
                    <a:lumMod val="95000"/>
                    <a:lumOff val="5000"/>
                  </a:schemeClr>
                </a:solidFill>
                <a:latin typeface="Calibri"/>
                <a:cs typeface="Calibri"/>
              </a:rPr>
              <a:t>our</a:t>
            </a:r>
            <a:r>
              <a:rPr b="1" spc="15" dirty="0">
                <a:solidFill>
                  <a:schemeClr val="tx2">
                    <a:lumMod val="95000"/>
                    <a:lumOff val="5000"/>
                  </a:schemeClr>
                </a:solidFill>
                <a:latin typeface="Calibri"/>
                <a:cs typeface="Calibri"/>
              </a:rPr>
              <a:t> </a:t>
            </a:r>
            <a:r>
              <a:rPr b="1" spc="140" dirty="0">
                <a:solidFill>
                  <a:schemeClr val="tx2">
                    <a:lumMod val="95000"/>
                    <a:lumOff val="5000"/>
                  </a:schemeClr>
                </a:solidFill>
                <a:latin typeface="Calibri"/>
                <a:cs typeface="Calibri"/>
              </a:rPr>
              <a:t>society</a:t>
            </a:r>
            <a:r>
              <a:rPr lang="en-US" b="1" spc="140" dirty="0">
                <a:solidFill>
                  <a:schemeClr val="tx2">
                    <a:lumMod val="95000"/>
                    <a:lumOff val="5000"/>
                  </a:schemeClr>
                </a:solidFill>
                <a:latin typeface="Calibri"/>
                <a:cs typeface="Calibri"/>
              </a:rPr>
              <a:t>.</a:t>
            </a:r>
          </a:p>
          <a:p>
            <a:pPr marR="5080" algn="r">
              <a:lnSpc>
                <a:spcPct val="100000"/>
              </a:lnSpc>
              <a:spcBef>
                <a:spcPts val="285"/>
              </a:spcBef>
            </a:pPr>
            <a:r>
              <a:rPr b="1" spc="-30" dirty="0">
                <a:solidFill>
                  <a:srgbClr val="3C1B12"/>
                </a:solidFill>
                <a:latin typeface="Palatino Linotype"/>
                <a:cs typeface="Palatino Linotype"/>
              </a:rPr>
              <a:t>Regards</a:t>
            </a:r>
            <a:r>
              <a:rPr b="1" spc="-100" dirty="0">
                <a:solidFill>
                  <a:srgbClr val="3C1B12"/>
                </a:solidFill>
                <a:latin typeface="Palatino Linotype"/>
                <a:cs typeface="Palatino Linotype"/>
              </a:rPr>
              <a:t> </a:t>
            </a:r>
            <a:r>
              <a:rPr b="1" spc="-275" dirty="0">
                <a:solidFill>
                  <a:srgbClr val="3C1B12"/>
                </a:solidFill>
                <a:latin typeface="Palatino Linotype"/>
                <a:cs typeface="Palatino Linotype"/>
              </a:rPr>
              <a:t>&amp;</a:t>
            </a:r>
            <a:r>
              <a:rPr lang="en-US" b="1" spc="-25" dirty="0">
                <a:solidFill>
                  <a:srgbClr val="3C1B12"/>
                </a:solidFill>
                <a:latin typeface="Palatino Linotype"/>
                <a:cs typeface="Palatino Linotype"/>
              </a:rPr>
              <a:t> </a:t>
            </a:r>
            <a:r>
              <a:rPr b="1" spc="-10" dirty="0">
                <a:solidFill>
                  <a:srgbClr val="3C1B12"/>
                </a:solidFill>
                <a:latin typeface="Palatino Linotype"/>
                <a:cs typeface="Palatino Linotype"/>
              </a:rPr>
              <a:t>Best</a:t>
            </a:r>
            <a:r>
              <a:rPr b="1" spc="-90" dirty="0">
                <a:solidFill>
                  <a:srgbClr val="3C1B12"/>
                </a:solidFill>
                <a:latin typeface="Palatino Linotype"/>
                <a:cs typeface="Palatino Linotype"/>
              </a:rPr>
              <a:t> </a:t>
            </a:r>
            <a:r>
              <a:rPr b="1" spc="-40" dirty="0">
                <a:solidFill>
                  <a:srgbClr val="3C1B12"/>
                </a:solidFill>
                <a:latin typeface="Palatino Linotype"/>
                <a:cs typeface="Palatino Linotype"/>
              </a:rPr>
              <a:t>wishes, </a:t>
            </a:r>
            <a:endParaRPr lang="en-US" b="1" spc="-40" dirty="0">
              <a:solidFill>
                <a:srgbClr val="3C1B12"/>
              </a:solidFill>
              <a:latin typeface="Palatino Linotype"/>
              <a:cs typeface="Palatino Linotype"/>
            </a:endParaRPr>
          </a:p>
          <a:p>
            <a:pPr marR="5080" algn="r">
              <a:lnSpc>
                <a:spcPct val="100000"/>
              </a:lnSpc>
              <a:spcBef>
                <a:spcPts val="285"/>
              </a:spcBef>
            </a:pPr>
            <a:r>
              <a:rPr b="1" spc="-55" dirty="0">
                <a:solidFill>
                  <a:srgbClr val="3C1B12"/>
                </a:solidFill>
                <a:latin typeface="Palatino Linotype"/>
                <a:cs typeface="Palatino Linotype"/>
              </a:rPr>
              <a:t>Mrs. </a:t>
            </a:r>
            <a:r>
              <a:rPr b="1" spc="-50" dirty="0">
                <a:solidFill>
                  <a:srgbClr val="3C1B12"/>
                </a:solidFill>
                <a:latin typeface="Palatino Linotype"/>
                <a:cs typeface="Palatino Linotype"/>
              </a:rPr>
              <a:t>Rina </a:t>
            </a:r>
            <a:r>
              <a:rPr b="1" spc="-20" dirty="0">
                <a:solidFill>
                  <a:srgbClr val="3C1B12"/>
                </a:solidFill>
                <a:latin typeface="Palatino Linotype"/>
                <a:cs typeface="Palatino Linotype"/>
              </a:rPr>
              <a:t>Sing</a:t>
            </a:r>
            <a:r>
              <a:rPr lang="en-US" b="1" spc="-20" dirty="0">
                <a:solidFill>
                  <a:srgbClr val="3C1B12"/>
                </a:solidFill>
                <a:latin typeface="Palatino Linotype"/>
                <a:cs typeface="Palatino Linotype"/>
              </a:rPr>
              <a:t>h,</a:t>
            </a:r>
          </a:p>
          <a:p>
            <a:pPr marR="5080" algn="r">
              <a:lnSpc>
                <a:spcPct val="100000"/>
              </a:lnSpc>
              <a:spcBef>
                <a:spcPts val="285"/>
              </a:spcBef>
            </a:pPr>
            <a:r>
              <a:rPr lang="en-US" b="1" spc="-20" dirty="0">
                <a:solidFill>
                  <a:srgbClr val="3C1B12"/>
                </a:solidFill>
                <a:latin typeface="Palatino Linotype"/>
                <a:cs typeface="Palatino Linotype"/>
              </a:rPr>
              <a:t>Chairperson BSSGI</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381001" y="228600"/>
            <a:ext cx="10134601" cy="980771"/>
          </a:xfrm>
          <a:prstGeom prst="rect">
            <a:avLst/>
          </a:prstGeom>
        </p:spPr>
        <p:txBody>
          <a:bodyPr vert="horz" wrap="square" lIns="0" tIns="148326" rIns="0" bIns="0" rtlCol="0">
            <a:spAutoFit/>
          </a:bodyPr>
          <a:lstStyle/>
          <a:p>
            <a:pPr marL="330835" algn="ctr">
              <a:lnSpc>
                <a:spcPct val="100000"/>
              </a:lnSpc>
              <a:spcBef>
                <a:spcPts val="90"/>
              </a:spcBef>
            </a:pPr>
            <a:r>
              <a:rPr sz="5400" spc="140" dirty="0">
                <a:solidFill>
                  <a:srgbClr val="C00000"/>
                </a:solidFill>
                <a:latin typeface="Arial"/>
                <a:cs typeface="Arial"/>
              </a:rPr>
              <a:t>Director</a:t>
            </a:r>
            <a:r>
              <a:rPr lang="en-US" sz="5400" spc="140" dirty="0">
                <a:solidFill>
                  <a:srgbClr val="C00000"/>
                </a:solidFill>
                <a:latin typeface="Arial"/>
                <a:cs typeface="Arial"/>
              </a:rPr>
              <a:t> General’s</a:t>
            </a:r>
            <a:r>
              <a:rPr sz="5400" spc="-740" dirty="0">
                <a:solidFill>
                  <a:srgbClr val="C00000"/>
                </a:solidFill>
                <a:latin typeface="Arial"/>
                <a:cs typeface="Arial"/>
              </a:rPr>
              <a:t> </a:t>
            </a:r>
            <a:r>
              <a:rPr sz="5400" spc="-390" dirty="0">
                <a:solidFill>
                  <a:srgbClr val="C00000"/>
                </a:solidFill>
                <a:latin typeface="Arial"/>
                <a:cs typeface="Arial"/>
              </a:rPr>
              <a:t>Message</a:t>
            </a:r>
            <a:endParaRPr sz="5400" dirty="0">
              <a:solidFill>
                <a:srgbClr val="C00000"/>
              </a:solidFill>
              <a:latin typeface="Arial"/>
              <a:cs typeface="Arial"/>
            </a:endParaRPr>
          </a:p>
        </p:txBody>
      </p:sp>
      <p:sp>
        <p:nvSpPr>
          <p:cNvPr id="8" name="object 8"/>
          <p:cNvSpPr txBox="1"/>
          <p:nvPr/>
        </p:nvSpPr>
        <p:spPr>
          <a:xfrm>
            <a:off x="304800" y="1422205"/>
            <a:ext cx="5290185" cy="4167808"/>
          </a:xfrm>
          <a:prstGeom prst="rect">
            <a:avLst/>
          </a:prstGeom>
        </p:spPr>
        <p:txBody>
          <a:bodyPr vert="horz" wrap="square" lIns="0" tIns="12700" rIns="0" bIns="0" rtlCol="0">
            <a:spAutoFit/>
          </a:bodyPr>
          <a:lstStyle/>
          <a:p>
            <a:pPr algn="just"/>
            <a:r>
              <a:rPr lang="en-US" b="1" dirty="0">
                <a:latin typeface="+mn-lt"/>
              </a:rPr>
              <a:t>To the builders of tomorrow, Civil engineering is a unique calling. Our greatest success is often invisible: when a bridge stands firm or water flows clean, society moves forward without a second thought. We are the silent guardians of the public trust.</a:t>
            </a:r>
          </a:p>
          <a:p>
            <a:pPr algn="just"/>
            <a:r>
              <a:rPr lang="en-US" b="1" dirty="0">
                <a:latin typeface="+mn-lt"/>
              </a:rPr>
              <a:t>As you master the math and mechanics, remember that you aren't just calculating loads—you are protecting lives. In an era of climate change and rapid urbanization, the world needs more than technicians; it needs visionaries who build for resilience and legacy.</a:t>
            </a:r>
          </a:p>
          <a:p>
            <a:pPr algn="just"/>
            <a:r>
              <a:rPr lang="en-US" b="1" dirty="0">
                <a:latin typeface="+mn-lt"/>
              </a:rPr>
              <a:t>The weight of the future rests on your shoulders. Study with the gravity that responsibility demands, and build with the integrity that generations deserve.</a:t>
            </a:r>
          </a:p>
          <a:p>
            <a:pPr algn="just"/>
            <a:r>
              <a:rPr lang="en-US" b="1" dirty="0">
                <a:latin typeface="+mn-lt"/>
              </a:rPr>
              <a:t>Your work is the foundation upon which the world stands. Build it well.</a:t>
            </a:r>
          </a:p>
        </p:txBody>
      </p:sp>
      <p:sp>
        <p:nvSpPr>
          <p:cNvPr id="10" name="object 10"/>
          <p:cNvSpPr txBox="1"/>
          <p:nvPr/>
        </p:nvSpPr>
        <p:spPr>
          <a:xfrm>
            <a:off x="76200" y="5892995"/>
            <a:ext cx="2971800" cy="1314591"/>
          </a:xfrm>
          <a:prstGeom prst="rect">
            <a:avLst/>
          </a:prstGeom>
        </p:spPr>
        <p:txBody>
          <a:bodyPr vert="horz" wrap="square" lIns="0" tIns="11430" rIns="0" bIns="0" rtlCol="0">
            <a:spAutoFit/>
          </a:bodyPr>
          <a:lstStyle/>
          <a:p>
            <a:pPr marL="12700" marR="5080" indent="197485" algn="l">
              <a:lnSpc>
                <a:spcPct val="119000"/>
              </a:lnSpc>
              <a:spcBef>
                <a:spcPts val="90"/>
              </a:spcBef>
            </a:pPr>
            <a:r>
              <a:rPr lang="en-US" b="1" spc="-10" dirty="0">
                <a:solidFill>
                  <a:srgbClr val="3C1B12"/>
                </a:solidFill>
                <a:latin typeface="Palatino Linotype"/>
                <a:cs typeface="Palatino Linotype"/>
              </a:rPr>
              <a:t> </a:t>
            </a:r>
            <a:r>
              <a:rPr b="1" spc="-10" dirty="0">
                <a:solidFill>
                  <a:srgbClr val="3C1B12"/>
                </a:solidFill>
                <a:latin typeface="Palatino Linotype"/>
                <a:cs typeface="Palatino Linotype"/>
              </a:rPr>
              <a:t>Regards</a:t>
            </a:r>
            <a:r>
              <a:rPr b="1" spc="-65" dirty="0">
                <a:solidFill>
                  <a:srgbClr val="3C1B12"/>
                </a:solidFill>
                <a:latin typeface="Palatino Linotype"/>
                <a:cs typeface="Palatino Linotype"/>
              </a:rPr>
              <a:t> </a:t>
            </a:r>
            <a:r>
              <a:rPr lang="en-US" b="1" spc="-65" dirty="0">
                <a:solidFill>
                  <a:srgbClr val="3C1B12"/>
                </a:solidFill>
                <a:latin typeface="Palatino Linotype"/>
                <a:cs typeface="Palatino Linotype"/>
              </a:rPr>
              <a:t> </a:t>
            </a:r>
            <a:r>
              <a:rPr b="1" spc="-190" dirty="0">
                <a:solidFill>
                  <a:srgbClr val="3C1B12"/>
                </a:solidFill>
                <a:latin typeface="Palatino Linotype"/>
                <a:cs typeface="Palatino Linotype"/>
              </a:rPr>
              <a:t>&amp;</a:t>
            </a:r>
            <a:r>
              <a:rPr b="1" spc="-15" dirty="0">
                <a:solidFill>
                  <a:srgbClr val="3C1B12"/>
                </a:solidFill>
                <a:latin typeface="Palatino Linotype"/>
                <a:cs typeface="Palatino Linotype"/>
              </a:rPr>
              <a:t> </a:t>
            </a:r>
            <a:r>
              <a:rPr lang="en-US" b="1" spc="-15" dirty="0">
                <a:solidFill>
                  <a:srgbClr val="3C1B12"/>
                </a:solidFill>
                <a:latin typeface="Palatino Linotype"/>
                <a:cs typeface="Palatino Linotype"/>
              </a:rPr>
              <a:t> </a:t>
            </a:r>
            <a:r>
              <a:rPr b="1" dirty="0">
                <a:solidFill>
                  <a:srgbClr val="3C1B12"/>
                </a:solidFill>
                <a:latin typeface="Palatino Linotype"/>
                <a:cs typeface="Palatino Linotype"/>
              </a:rPr>
              <a:t>Best</a:t>
            </a:r>
            <a:r>
              <a:rPr b="1" spc="-40" dirty="0">
                <a:solidFill>
                  <a:srgbClr val="3C1B12"/>
                </a:solidFill>
                <a:latin typeface="Palatino Linotype"/>
                <a:cs typeface="Palatino Linotype"/>
              </a:rPr>
              <a:t> </a:t>
            </a:r>
            <a:r>
              <a:rPr b="1" spc="-20" dirty="0">
                <a:solidFill>
                  <a:srgbClr val="3C1B12"/>
                </a:solidFill>
                <a:latin typeface="Palatino Linotype"/>
                <a:cs typeface="Palatino Linotype"/>
              </a:rPr>
              <a:t>wishes,</a:t>
            </a:r>
            <a:endParaRPr lang="en-US" b="1" spc="-20" dirty="0">
              <a:solidFill>
                <a:srgbClr val="3C1B12"/>
              </a:solidFill>
              <a:latin typeface="Palatino Linotype"/>
              <a:cs typeface="Palatino Linotype"/>
            </a:endParaRPr>
          </a:p>
          <a:p>
            <a:pPr marL="12700" marR="5080" indent="197485" algn="l">
              <a:lnSpc>
                <a:spcPct val="119000"/>
              </a:lnSpc>
              <a:spcBef>
                <a:spcPts val="90"/>
              </a:spcBef>
            </a:pPr>
            <a:r>
              <a:rPr b="1" spc="-20" dirty="0">
                <a:solidFill>
                  <a:srgbClr val="3C1B12"/>
                </a:solidFill>
                <a:latin typeface="Palatino Linotype"/>
                <a:cs typeface="Palatino Linotype"/>
              </a:rPr>
              <a:t> </a:t>
            </a:r>
            <a:r>
              <a:rPr b="1" spc="-10" dirty="0">
                <a:solidFill>
                  <a:srgbClr val="3C1B12"/>
                </a:solidFill>
                <a:latin typeface="Palatino Linotype"/>
                <a:cs typeface="Palatino Linotype"/>
              </a:rPr>
              <a:t>Dr.</a:t>
            </a:r>
            <a:r>
              <a:rPr b="1" spc="-60" dirty="0">
                <a:solidFill>
                  <a:srgbClr val="3C1B12"/>
                </a:solidFill>
                <a:latin typeface="Palatino Linotype"/>
                <a:cs typeface="Palatino Linotype"/>
              </a:rPr>
              <a:t> </a:t>
            </a:r>
            <a:r>
              <a:rPr lang="en-US" b="1" spc="-60" dirty="0">
                <a:solidFill>
                  <a:srgbClr val="3C1B12"/>
                </a:solidFill>
                <a:latin typeface="Palatino Linotype"/>
                <a:cs typeface="Palatino Linotype"/>
              </a:rPr>
              <a:t> </a:t>
            </a:r>
            <a:r>
              <a:rPr lang="en-US" b="1" spc="-20" dirty="0">
                <a:solidFill>
                  <a:srgbClr val="3C1B12"/>
                </a:solidFill>
                <a:latin typeface="Palatino Linotype"/>
                <a:cs typeface="Palatino Linotype"/>
              </a:rPr>
              <a:t>Karunakar Singh</a:t>
            </a:r>
            <a:endParaRPr dirty="0">
              <a:latin typeface="Palatino Linotype"/>
              <a:cs typeface="Palatino Linotype"/>
            </a:endParaRPr>
          </a:p>
          <a:p>
            <a:pPr marR="5080" algn="l">
              <a:lnSpc>
                <a:spcPct val="100000"/>
              </a:lnSpc>
              <a:spcBef>
                <a:spcPts val="334"/>
              </a:spcBef>
            </a:pPr>
            <a:r>
              <a:rPr lang="en-US" b="1" spc="-10" dirty="0">
                <a:solidFill>
                  <a:srgbClr val="3C1B12"/>
                </a:solidFill>
                <a:latin typeface="Palatino Linotype"/>
                <a:cs typeface="Palatino Linotype"/>
              </a:rPr>
              <a:t>     </a:t>
            </a:r>
            <a:r>
              <a:rPr b="1" spc="-10" dirty="0">
                <a:solidFill>
                  <a:srgbClr val="3C1B12"/>
                </a:solidFill>
                <a:latin typeface="Palatino Linotype"/>
                <a:cs typeface="Palatino Linotype"/>
              </a:rPr>
              <a:t>Director</a:t>
            </a:r>
            <a:r>
              <a:rPr lang="en-US" b="1" spc="-10" dirty="0">
                <a:solidFill>
                  <a:srgbClr val="3C1B12"/>
                </a:solidFill>
                <a:latin typeface="Palatino Linotype"/>
                <a:cs typeface="Palatino Linotype"/>
              </a:rPr>
              <a:t> General,</a:t>
            </a:r>
          </a:p>
          <a:p>
            <a:pPr marR="5080" algn="l">
              <a:lnSpc>
                <a:spcPct val="100000"/>
              </a:lnSpc>
              <a:spcBef>
                <a:spcPts val="334"/>
              </a:spcBef>
            </a:pPr>
            <a:r>
              <a:rPr lang="en-US" b="1" spc="-10" dirty="0">
                <a:solidFill>
                  <a:srgbClr val="3C1B12"/>
                </a:solidFill>
                <a:latin typeface="Palatino Linotype"/>
                <a:cs typeface="Palatino Linotype"/>
              </a:rPr>
              <a:t>     BSSGI</a:t>
            </a:r>
            <a:endParaRPr dirty="0">
              <a:latin typeface="Palatino Linotype"/>
              <a:cs typeface="Palatino Linotype"/>
            </a:endParaRPr>
          </a:p>
        </p:txBody>
      </p:sp>
      <p:pic>
        <p:nvPicPr>
          <p:cNvPr id="12" name="Picture 11" descr="WhatsApp Image 2025-12-27 at 11.12.10_8526af83.jpg"/>
          <p:cNvPicPr>
            <a:picLocks noChangeAspect="1"/>
          </p:cNvPicPr>
          <p:nvPr/>
        </p:nvPicPr>
        <p:blipFill>
          <a:blip r:embed="rId2"/>
          <a:stretch>
            <a:fillRect/>
          </a:stretch>
        </p:blipFill>
        <p:spPr>
          <a:xfrm>
            <a:off x="5791200" y="1524000"/>
            <a:ext cx="3733800" cy="5562599"/>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object 4"/>
          <p:cNvGrpSpPr/>
          <p:nvPr/>
        </p:nvGrpSpPr>
        <p:grpSpPr>
          <a:xfrm>
            <a:off x="137522" y="980771"/>
            <a:ext cx="3901078" cy="6235140"/>
            <a:chOff x="137522" y="1815235"/>
            <a:chExt cx="3876675" cy="5400675"/>
          </a:xfrm>
        </p:grpSpPr>
        <p:pic>
          <p:nvPicPr>
            <p:cNvPr id="5" name="object 5"/>
            <p:cNvPicPr/>
            <p:nvPr/>
          </p:nvPicPr>
          <p:blipFill>
            <a:blip r:embed="rId2" cstate="print"/>
            <a:stretch>
              <a:fillRect/>
            </a:stretch>
          </p:blipFill>
          <p:spPr>
            <a:xfrm>
              <a:off x="187052" y="1864765"/>
              <a:ext cx="3781333" cy="5301603"/>
            </a:xfrm>
            <a:prstGeom prst="rect">
              <a:avLst/>
            </a:prstGeom>
          </p:spPr>
        </p:pic>
        <p:sp>
          <p:nvSpPr>
            <p:cNvPr id="6" name="object 6"/>
            <p:cNvSpPr/>
            <p:nvPr/>
          </p:nvSpPr>
          <p:spPr>
            <a:xfrm>
              <a:off x="175622" y="1853335"/>
              <a:ext cx="3800475" cy="5324475"/>
            </a:xfrm>
            <a:custGeom>
              <a:avLst/>
              <a:gdLst/>
              <a:ahLst/>
              <a:cxnLst/>
              <a:rect l="l" t="t" r="r" b="b"/>
              <a:pathLst>
                <a:path w="3800475" h="5324475">
                  <a:moveTo>
                    <a:pt x="3800474" y="106129"/>
                  </a:moveTo>
                  <a:lnTo>
                    <a:pt x="3794425" y="75603"/>
                  </a:lnTo>
                  <a:lnTo>
                    <a:pt x="3767780" y="36266"/>
                  </a:lnTo>
                  <a:lnTo>
                    <a:pt x="3728422" y="9730"/>
                  </a:lnTo>
                  <a:lnTo>
                    <a:pt x="3680362" y="27"/>
                  </a:lnTo>
                  <a:lnTo>
                    <a:pt x="3680226" y="27"/>
                  </a:lnTo>
                  <a:lnTo>
                    <a:pt x="123820" y="0"/>
                  </a:lnTo>
                  <a:lnTo>
                    <a:pt x="75623" y="9730"/>
                  </a:lnTo>
                  <a:lnTo>
                    <a:pt x="36266" y="36266"/>
                  </a:lnTo>
                  <a:lnTo>
                    <a:pt x="9730" y="75624"/>
                  </a:lnTo>
                  <a:lnTo>
                    <a:pt x="0" y="123821"/>
                  </a:lnTo>
                  <a:lnTo>
                    <a:pt x="0" y="5200503"/>
                  </a:lnTo>
                  <a:lnTo>
                    <a:pt x="26" y="5200633"/>
                  </a:lnTo>
                  <a:lnTo>
                    <a:pt x="9704" y="5248706"/>
                  </a:lnTo>
                  <a:lnTo>
                    <a:pt x="36265" y="5288059"/>
                  </a:lnTo>
                  <a:lnTo>
                    <a:pt x="75689" y="5314639"/>
                  </a:lnTo>
                  <a:lnTo>
                    <a:pt x="123817" y="5324336"/>
                  </a:lnTo>
                  <a:lnTo>
                    <a:pt x="3680226" y="5324336"/>
                  </a:lnTo>
                  <a:lnTo>
                    <a:pt x="3728422" y="5314595"/>
                  </a:lnTo>
                  <a:lnTo>
                    <a:pt x="3767780" y="5288059"/>
                  </a:lnTo>
                  <a:lnTo>
                    <a:pt x="3794316" y="5248701"/>
                  </a:lnTo>
                  <a:lnTo>
                    <a:pt x="3800474" y="5218196"/>
                  </a:lnTo>
                </a:path>
              </a:pathLst>
            </a:custGeom>
            <a:ln w="76199">
              <a:solidFill>
                <a:srgbClr val="1C2E5B"/>
              </a:solidFill>
            </a:ln>
          </p:spPr>
          <p:txBody>
            <a:bodyPr wrap="square" lIns="0" tIns="0" rIns="0" bIns="0" rtlCol="0"/>
            <a:lstStyle/>
            <a:p>
              <a:endParaRPr/>
            </a:p>
          </p:txBody>
        </p:sp>
      </p:grpSp>
      <p:sp>
        <p:nvSpPr>
          <p:cNvPr id="7" name="object 7"/>
          <p:cNvSpPr txBox="1">
            <a:spLocks noGrp="1"/>
          </p:cNvSpPr>
          <p:nvPr>
            <p:ph type="title"/>
          </p:nvPr>
        </p:nvSpPr>
        <p:spPr>
          <a:xfrm>
            <a:off x="15419" y="-166008"/>
            <a:ext cx="9411813" cy="980771"/>
          </a:xfrm>
          <a:prstGeom prst="rect">
            <a:avLst/>
          </a:prstGeom>
        </p:spPr>
        <p:txBody>
          <a:bodyPr vert="horz" wrap="square" lIns="0" tIns="148326" rIns="0" bIns="0" rtlCol="0">
            <a:spAutoFit/>
          </a:bodyPr>
          <a:lstStyle/>
          <a:p>
            <a:pPr marL="330835" algn="ctr">
              <a:lnSpc>
                <a:spcPct val="100000"/>
              </a:lnSpc>
              <a:spcBef>
                <a:spcPts val="90"/>
              </a:spcBef>
            </a:pPr>
            <a:r>
              <a:rPr sz="5400" spc="140" dirty="0">
                <a:solidFill>
                  <a:srgbClr val="C00000"/>
                </a:solidFill>
                <a:latin typeface="Arial"/>
                <a:cs typeface="Arial"/>
              </a:rPr>
              <a:t>Director’s</a:t>
            </a:r>
            <a:r>
              <a:rPr sz="5400" spc="-740" dirty="0">
                <a:solidFill>
                  <a:srgbClr val="C00000"/>
                </a:solidFill>
                <a:latin typeface="Arial"/>
                <a:cs typeface="Arial"/>
              </a:rPr>
              <a:t> </a:t>
            </a:r>
            <a:r>
              <a:rPr sz="5400" spc="-390" dirty="0">
                <a:solidFill>
                  <a:srgbClr val="C00000"/>
                </a:solidFill>
                <a:latin typeface="Arial"/>
                <a:cs typeface="Arial"/>
              </a:rPr>
              <a:t>Message</a:t>
            </a:r>
            <a:endParaRPr sz="5400" dirty="0">
              <a:solidFill>
                <a:srgbClr val="C00000"/>
              </a:solidFill>
              <a:latin typeface="Arial"/>
              <a:cs typeface="Arial"/>
            </a:endParaRPr>
          </a:p>
        </p:txBody>
      </p:sp>
      <p:sp>
        <p:nvSpPr>
          <p:cNvPr id="8" name="object 8"/>
          <p:cNvSpPr txBox="1"/>
          <p:nvPr/>
        </p:nvSpPr>
        <p:spPr>
          <a:xfrm>
            <a:off x="4153712" y="1004705"/>
            <a:ext cx="5290185" cy="4686539"/>
          </a:xfrm>
          <a:prstGeom prst="rect">
            <a:avLst/>
          </a:prstGeom>
        </p:spPr>
        <p:txBody>
          <a:bodyPr vert="horz" wrap="square" lIns="0" tIns="12700" rIns="0" bIns="0" rtlCol="0">
            <a:spAutoFit/>
          </a:bodyPr>
          <a:lstStyle/>
          <a:p>
            <a:pPr marL="12700" marR="5080" algn="just">
              <a:lnSpc>
                <a:spcPct val="112999"/>
              </a:lnSpc>
              <a:spcBef>
                <a:spcPts val="100"/>
              </a:spcBef>
            </a:pPr>
            <a:r>
              <a:rPr sz="1500" b="1" dirty="0">
                <a:solidFill>
                  <a:schemeClr val="tx2">
                    <a:lumMod val="95000"/>
                    <a:lumOff val="5000"/>
                  </a:schemeClr>
                </a:solidFill>
                <a:latin typeface="Arial"/>
                <a:cs typeface="Arial"/>
              </a:rPr>
              <a:t>As</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we</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all</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are</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fast</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forwarding</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towards</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technologies</a:t>
            </a:r>
            <a:r>
              <a:rPr sz="1500" b="1" spc="235" dirty="0">
                <a:solidFill>
                  <a:schemeClr val="tx2">
                    <a:lumMod val="95000"/>
                    <a:lumOff val="5000"/>
                  </a:schemeClr>
                </a:solidFill>
                <a:latin typeface="Arial"/>
                <a:cs typeface="Arial"/>
              </a:rPr>
              <a:t> </a:t>
            </a:r>
            <a:r>
              <a:rPr sz="1500" b="1" spc="-25" dirty="0">
                <a:solidFill>
                  <a:schemeClr val="tx2">
                    <a:lumMod val="95000"/>
                    <a:lumOff val="5000"/>
                  </a:schemeClr>
                </a:solidFill>
                <a:latin typeface="Arial"/>
                <a:cs typeface="Arial"/>
              </a:rPr>
              <a:t>and </a:t>
            </a:r>
            <a:r>
              <a:rPr sz="1500" b="1" dirty="0">
                <a:solidFill>
                  <a:schemeClr val="tx2">
                    <a:lumMod val="95000"/>
                    <a:lumOff val="5000"/>
                  </a:schemeClr>
                </a:solidFill>
                <a:latin typeface="Arial"/>
                <a:cs typeface="Arial"/>
              </a:rPr>
              <a:t>immense</a:t>
            </a:r>
            <a:r>
              <a:rPr sz="1500" b="1" spc="12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learning,</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good</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guidance</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counselor</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is</a:t>
            </a:r>
            <a:r>
              <a:rPr sz="1500" b="1" spc="130"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always </a:t>
            </a:r>
            <a:r>
              <a:rPr sz="1500" b="1" dirty="0">
                <a:solidFill>
                  <a:schemeClr val="tx2">
                    <a:lumMod val="95000"/>
                    <a:lumOff val="5000"/>
                  </a:schemeClr>
                </a:solidFill>
                <a:latin typeface="Arial"/>
                <a:cs typeface="Arial"/>
              </a:rPr>
              <a:t>been</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need</a:t>
            </a:r>
            <a:r>
              <a:rPr sz="1500" b="1" spc="42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for</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42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proper</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path</a:t>
            </a:r>
            <a:r>
              <a:rPr sz="1500" b="1" spc="42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selection.</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t>
            </a:r>
            <a:r>
              <a:rPr sz="1500" b="1" spc="42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We</a:t>
            </a:r>
            <a:r>
              <a:rPr sz="1500" b="1" spc="4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at</a:t>
            </a:r>
            <a:r>
              <a:rPr sz="1500" b="1" spc="425" dirty="0">
                <a:solidFill>
                  <a:schemeClr val="tx2">
                    <a:lumMod val="95000"/>
                    <a:lumOff val="5000"/>
                  </a:schemeClr>
                </a:solidFill>
                <a:latin typeface="Arial"/>
                <a:cs typeface="Arial"/>
              </a:rPr>
              <a:t> </a:t>
            </a:r>
            <a:r>
              <a:rPr sz="1500" b="1" spc="-20" dirty="0">
                <a:solidFill>
                  <a:schemeClr val="tx2">
                    <a:lumMod val="95000"/>
                    <a:lumOff val="5000"/>
                  </a:schemeClr>
                </a:solidFill>
                <a:latin typeface="Arial"/>
                <a:cs typeface="Arial"/>
              </a:rPr>
              <a:t>Babu </a:t>
            </a:r>
            <a:r>
              <a:rPr sz="1500" b="1" dirty="0">
                <a:solidFill>
                  <a:schemeClr val="tx2">
                    <a:lumMod val="95000"/>
                    <a:lumOff val="5000"/>
                  </a:schemeClr>
                </a:solidFill>
                <a:latin typeface="Arial"/>
                <a:cs typeface="Arial"/>
              </a:rPr>
              <a:t>Sunder</a:t>
            </a:r>
            <a:r>
              <a:rPr sz="1500" b="1" spc="2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Singh</a:t>
            </a:r>
            <a:r>
              <a:rPr sz="1500" b="1" spc="2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institute</a:t>
            </a:r>
            <a:r>
              <a:rPr sz="1500" b="1" spc="2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of</a:t>
            </a:r>
            <a:r>
              <a:rPr sz="1500" b="1" spc="2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technology</a:t>
            </a:r>
            <a:r>
              <a:rPr sz="1500" b="1" spc="2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215"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management </a:t>
            </a:r>
            <a:r>
              <a:rPr sz="1500" b="1" dirty="0">
                <a:solidFill>
                  <a:schemeClr val="tx2">
                    <a:lumMod val="95000"/>
                    <a:lumOff val="5000"/>
                  </a:schemeClr>
                </a:solidFill>
                <a:latin typeface="Arial"/>
                <a:cs typeface="Arial"/>
              </a:rPr>
              <a:t>(BSSITM)</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assure</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to</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embed</a:t>
            </a:r>
            <a:r>
              <a:rPr sz="1500" b="1" spc="23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22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technical,</a:t>
            </a:r>
            <a:r>
              <a:rPr sz="1500" b="1" spc="229"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professional, </a:t>
            </a:r>
            <a:r>
              <a:rPr sz="1500" b="1" dirty="0">
                <a:solidFill>
                  <a:schemeClr val="tx2">
                    <a:lumMod val="95000"/>
                    <a:lumOff val="5000"/>
                  </a:schemeClr>
                </a:solidFill>
                <a:latin typeface="Arial"/>
                <a:cs typeface="Arial"/>
              </a:rPr>
              <a:t>philosophical</a:t>
            </a:r>
            <a:r>
              <a:rPr sz="1500" b="1" spc="6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6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moral</a:t>
            </a:r>
            <a:r>
              <a:rPr sz="1500" b="1" spc="7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values</a:t>
            </a:r>
            <a:r>
              <a:rPr sz="1500" b="1" spc="6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in</a:t>
            </a:r>
            <a:r>
              <a:rPr sz="1500" b="1" spc="7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our</a:t>
            </a:r>
            <a:r>
              <a:rPr sz="1500" b="1" spc="6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students.</a:t>
            </a:r>
            <a:r>
              <a:rPr sz="1500" b="1" spc="7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With</a:t>
            </a:r>
            <a:r>
              <a:rPr sz="1500" b="1" spc="65" dirty="0">
                <a:solidFill>
                  <a:schemeClr val="tx2">
                    <a:lumMod val="95000"/>
                    <a:lumOff val="5000"/>
                  </a:schemeClr>
                </a:solidFill>
                <a:latin typeface="Arial"/>
                <a:cs typeface="Arial"/>
              </a:rPr>
              <a:t>  </a:t>
            </a:r>
            <a:r>
              <a:rPr sz="1500" b="1" spc="-25" dirty="0">
                <a:solidFill>
                  <a:schemeClr val="tx2">
                    <a:lumMod val="95000"/>
                    <a:lumOff val="5000"/>
                  </a:schemeClr>
                </a:solidFill>
                <a:latin typeface="Arial"/>
                <a:cs typeface="Arial"/>
              </a:rPr>
              <a:t>all </a:t>
            </a:r>
            <a:r>
              <a:rPr sz="1500" b="1" dirty="0">
                <a:solidFill>
                  <a:schemeClr val="tx2">
                    <a:lumMod val="95000"/>
                    <a:lumOff val="5000"/>
                  </a:schemeClr>
                </a:solidFill>
                <a:latin typeface="Arial"/>
                <a:cs typeface="Arial"/>
              </a:rPr>
              <a:t>round</a:t>
            </a:r>
            <a:r>
              <a:rPr sz="1500" b="1" spc="40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development</a:t>
            </a:r>
            <a:r>
              <a:rPr sz="1500" b="1" spc="4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strategy</a:t>
            </a:r>
            <a:r>
              <a:rPr sz="1500" b="1" spc="409"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4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technical</a:t>
            </a:r>
            <a:r>
              <a:rPr sz="1500" b="1" spc="4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outcome</a:t>
            </a:r>
            <a:r>
              <a:rPr sz="1500" b="1" spc="409"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based </a:t>
            </a:r>
            <a:r>
              <a:rPr sz="1500" b="1" dirty="0">
                <a:solidFill>
                  <a:schemeClr val="tx2">
                    <a:lumMod val="95000"/>
                    <a:lumOff val="5000"/>
                  </a:schemeClr>
                </a:solidFill>
                <a:latin typeface="Arial"/>
                <a:cs typeface="Arial"/>
              </a:rPr>
              <a:t>learning</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programs</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we</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make</a:t>
            </a:r>
            <a:r>
              <a:rPr sz="1500" b="1" spc="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students</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Industry</a:t>
            </a:r>
            <a:r>
              <a:rPr sz="1500" b="1" spc="10"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Ready.</a:t>
            </a:r>
            <a:endParaRPr sz="1500" dirty="0">
              <a:solidFill>
                <a:schemeClr val="tx2">
                  <a:lumMod val="95000"/>
                  <a:lumOff val="5000"/>
                </a:schemeClr>
              </a:solidFill>
              <a:latin typeface="Arial"/>
              <a:cs typeface="Arial"/>
            </a:endParaRPr>
          </a:p>
          <a:p>
            <a:pPr marL="12700" marR="5080" algn="just">
              <a:lnSpc>
                <a:spcPct val="112999"/>
              </a:lnSpc>
            </a:pPr>
            <a:r>
              <a:rPr sz="1500" b="1" dirty="0">
                <a:solidFill>
                  <a:schemeClr val="tx2">
                    <a:lumMod val="95000"/>
                    <a:lumOff val="5000"/>
                  </a:schemeClr>
                </a:solidFill>
                <a:latin typeface="Arial"/>
                <a:cs typeface="Arial"/>
              </a:rPr>
              <a:t>Our</a:t>
            </a:r>
            <a:r>
              <a:rPr sz="1500" b="1" spc="8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eminent</a:t>
            </a:r>
            <a:r>
              <a:rPr sz="1500" b="1" spc="8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9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professional</a:t>
            </a:r>
            <a:r>
              <a:rPr sz="1500" b="1" spc="8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faculty</a:t>
            </a:r>
            <a:r>
              <a:rPr sz="1500" b="1" spc="9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with</a:t>
            </a:r>
            <a:r>
              <a:rPr sz="1500" b="1" spc="8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9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help</a:t>
            </a:r>
            <a:r>
              <a:rPr sz="1500" b="1" spc="8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of</a:t>
            </a:r>
            <a:r>
              <a:rPr sz="1500" b="1" spc="85" dirty="0">
                <a:solidFill>
                  <a:schemeClr val="tx2">
                    <a:lumMod val="95000"/>
                    <a:lumOff val="5000"/>
                  </a:schemeClr>
                </a:solidFill>
                <a:latin typeface="Arial"/>
                <a:cs typeface="Arial"/>
              </a:rPr>
              <a:t>  </a:t>
            </a:r>
            <a:r>
              <a:rPr sz="1500" b="1" spc="-5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advanced</a:t>
            </a:r>
            <a:r>
              <a:rPr sz="1500" b="1" spc="27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labs,</a:t>
            </a:r>
            <a:r>
              <a:rPr sz="1500" b="1" spc="27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live</a:t>
            </a:r>
            <a:r>
              <a:rPr sz="1500" b="1" spc="28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industry</a:t>
            </a:r>
            <a:r>
              <a:rPr sz="1500" b="1" spc="27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projects,</a:t>
            </a:r>
            <a:r>
              <a:rPr sz="1500" b="1" spc="28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expert</a:t>
            </a:r>
            <a:r>
              <a:rPr sz="1500" b="1" spc="275"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lectures, </a:t>
            </a:r>
            <a:r>
              <a:rPr sz="1500" b="1" dirty="0">
                <a:solidFill>
                  <a:schemeClr val="tx2">
                    <a:lumMod val="95000"/>
                    <a:lumOff val="5000"/>
                  </a:schemeClr>
                </a:solidFill>
                <a:latin typeface="Arial"/>
                <a:cs typeface="Arial"/>
              </a:rPr>
              <a:t>remedial</a:t>
            </a:r>
            <a:r>
              <a:rPr sz="1500" b="1" spc="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classes</a:t>
            </a:r>
            <a:r>
              <a:rPr sz="1500" b="1" spc="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other</a:t>
            </a:r>
            <a:r>
              <a:rPr sz="1500" b="1" spc="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sequential</a:t>
            </a:r>
            <a:r>
              <a:rPr sz="1500" b="1" spc="1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grooming</a:t>
            </a:r>
            <a:r>
              <a:rPr sz="1500" b="1" spc="2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elements</a:t>
            </a:r>
            <a:r>
              <a:rPr sz="1500" b="1" spc="15" dirty="0">
                <a:solidFill>
                  <a:schemeClr val="tx2">
                    <a:lumMod val="95000"/>
                    <a:lumOff val="5000"/>
                  </a:schemeClr>
                </a:solidFill>
                <a:latin typeface="Arial"/>
                <a:cs typeface="Arial"/>
              </a:rPr>
              <a:t> </a:t>
            </a:r>
            <a:r>
              <a:rPr sz="1500" b="1" spc="-25" dirty="0">
                <a:solidFill>
                  <a:schemeClr val="tx2">
                    <a:lumMod val="95000"/>
                    <a:lumOff val="5000"/>
                  </a:schemeClr>
                </a:solidFill>
                <a:latin typeface="Arial"/>
                <a:cs typeface="Arial"/>
              </a:rPr>
              <a:t>put </a:t>
            </a:r>
            <a:r>
              <a:rPr sz="1500" b="1" dirty="0">
                <a:solidFill>
                  <a:schemeClr val="tx2">
                    <a:lumMod val="95000"/>
                    <a:lumOff val="5000"/>
                  </a:schemeClr>
                </a:solidFill>
                <a:latin typeface="Arial"/>
                <a:cs typeface="Arial"/>
              </a:rPr>
              <a:t>effective</a:t>
            </a:r>
            <a:r>
              <a:rPr sz="1500" b="1" spc="14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efforts</a:t>
            </a:r>
            <a:r>
              <a:rPr sz="1500" b="1" spc="14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to</a:t>
            </a:r>
            <a:r>
              <a:rPr sz="1500" b="1" spc="14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make</a:t>
            </a:r>
            <a:r>
              <a:rPr sz="1500" b="1" spc="14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15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students</a:t>
            </a:r>
            <a:r>
              <a:rPr sz="1500" b="1" spc="14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future</a:t>
            </a:r>
            <a:r>
              <a:rPr sz="1500" b="1" spc="145"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potentially </a:t>
            </a:r>
            <a:r>
              <a:rPr sz="1500" b="1" dirty="0">
                <a:solidFill>
                  <a:schemeClr val="tx2">
                    <a:lumMod val="95000"/>
                    <a:lumOff val="5000"/>
                  </a:schemeClr>
                </a:solidFill>
                <a:latin typeface="Arial"/>
                <a:cs typeface="Arial"/>
              </a:rPr>
              <a:t>strong</a:t>
            </a:r>
            <a:r>
              <a:rPr sz="1500" b="1" spc="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10"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secure.</a:t>
            </a:r>
            <a:endParaRPr sz="1500" dirty="0">
              <a:solidFill>
                <a:schemeClr val="tx2">
                  <a:lumMod val="95000"/>
                  <a:lumOff val="5000"/>
                </a:schemeClr>
              </a:solidFill>
              <a:latin typeface="Arial"/>
              <a:cs typeface="Arial"/>
            </a:endParaRPr>
          </a:p>
          <a:p>
            <a:pPr marL="12700" marR="5080" algn="just">
              <a:lnSpc>
                <a:spcPct val="112999"/>
              </a:lnSpc>
            </a:pPr>
            <a:r>
              <a:rPr sz="1500" b="1" dirty="0">
                <a:solidFill>
                  <a:schemeClr val="tx2">
                    <a:lumMod val="95000"/>
                    <a:lumOff val="5000"/>
                  </a:schemeClr>
                </a:solidFill>
                <a:latin typeface="Arial"/>
                <a:cs typeface="Arial"/>
              </a:rPr>
              <a:t>BSSITM</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approaches</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encourages</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13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detoriated</a:t>
            </a:r>
            <a:r>
              <a:rPr sz="1500" b="1" spc="130" dirty="0">
                <a:solidFill>
                  <a:schemeClr val="tx2">
                    <a:lumMod val="95000"/>
                    <a:lumOff val="5000"/>
                  </a:schemeClr>
                </a:solidFill>
                <a:latin typeface="Arial"/>
                <a:cs typeface="Arial"/>
              </a:rPr>
              <a:t> </a:t>
            </a:r>
            <a:r>
              <a:rPr sz="1500" b="1" spc="-10" dirty="0">
                <a:solidFill>
                  <a:schemeClr val="tx2">
                    <a:lumMod val="95000"/>
                    <a:lumOff val="5000"/>
                  </a:schemeClr>
                </a:solidFill>
                <a:latin typeface="Arial"/>
                <a:cs typeface="Arial"/>
              </a:rPr>
              <a:t>students </a:t>
            </a:r>
            <a:r>
              <a:rPr sz="1500" b="1" dirty="0">
                <a:solidFill>
                  <a:schemeClr val="tx2">
                    <a:lumMod val="95000"/>
                    <a:lumOff val="5000"/>
                  </a:schemeClr>
                </a:solidFill>
                <a:latin typeface="Arial"/>
                <a:cs typeface="Arial"/>
              </a:rPr>
              <a:t>by</a:t>
            </a:r>
            <a:r>
              <a:rPr sz="1500" b="1" spc="1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enhancing</a:t>
            </a:r>
            <a:r>
              <a:rPr sz="1500" b="1" spc="114"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the</a:t>
            </a:r>
            <a:r>
              <a:rPr sz="1500" b="1" spc="1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innovative</a:t>
            </a:r>
            <a:r>
              <a:rPr sz="1500" b="1" spc="114"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and</a:t>
            </a:r>
            <a:r>
              <a:rPr sz="1500" b="1" spc="1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modern</a:t>
            </a:r>
            <a:r>
              <a:rPr sz="1500" b="1" spc="114"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Design</a:t>
            </a:r>
            <a:r>
              <a:rPr sz="1500" b="1" spc="110"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thinking</a:t>
            </a:r>
            <a:r>
              <a:rPr sz="1500" b="1" spc="114" dirty="0">
                <a:solidFill>
                  <a:schemeClr val="tx2">
                    <a:lumMod val="95000"/>
                    <a:lumOff val="5000"/>
                  </a:schemeClr>
                </a:solidFill>
                <a:latin typeface="Arial"/>
                <a:cs typeface="Arial"/>
              </a:rPr>
              <a:t> </a:t>
            </a:r>
            <a:r>
              <a:rPr sz="1500" b="1" spc="-25" dirty="0">
                <a:solidFill>
                  <a:schemeClr val="tx2">
                    <a:lumMod val="95000"/>
                    <a:lumOff val="5000"/>
                  </a:schemeClr>
                </a:solidFill>
                <a:latin typeface="Arial"/>
                <a:cs typeface="Arial"/>
              </a:rPr>
              <a:t>via </a:t>
            </a:r>
            <a:r>
              <a:rPr sz="1500" b="1" spc="-10" dirty="0">
                <a:solidFill>
                  <a:schemeClr val="tx2">
                    <a:lumMod val="95000"/>
                    <a:lumOff val="5000"/>
                  </a:schemeClr>
                </a:solidFill>
                <a:latin typeface="Arial"/>
                <a:cs typeface="Arial"/>
              </a:rPr>
              <a:t>Co-</a:t>
            </a:r>
            <a:r>
              <a:rPr sz="1500" b="1" dirty="0">
                <a:solidFill>
                  <a:schemeClr val="tx2">
                    <a:lumMod val="95000"/>
                    <a:lumOff val="5000"/>
                  </a:schemeClr>
                </a:solidFill>
                <a:latin typeface="Arial"/>
                <a:cs typeface="Arial"/>
              </a:rPr>
              <a:t>curricular activities</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on</a:t>
            </a:r>
            <a:r>
              <a:rPr sz="1500" b="1" spc="5" dirty="0">
                <a:solidFill>
                  <a:schemeClr val="tx2">
                    <a:lumMod val="95000"/>
                    <a:lumOff val="5000"/>
                  </a:schemeClr>
                </a:solidFill>
                <a:latin typeface="Arial"/>
                <a:cs typeface="Arial"/>
              </a:rPr>
              <a:t> </a:t>
            </a:r>
            <a:r>
              <a:rPr sz="1500" b="1" dirty="0">
                <a:solidFill>
                  <a:schemeClr val="tx2">
                    <a:lumMod val="95000"/>
                    <a:lumOff val="5000"/>
                  </a:schemeClr>
                </a:solidFill>
                <a:latin typeface="Arial"/>
                <a:cs typeface="Arial"/>
              </a:rPr>
              <a:t>regular </a:t>
            </a:r>
            <a:r>
              <a:rPr sz="1500" b="1" spc="-10" dirty="0">
                <a:solidFill>
                  <a:schemeClr val="tx2">
                    <a:lumMod val="95000"/>
                    <a:lumOff val="5000"/>
                  </a:schemeClr>
                </a:solidFill>
                <a:latin typeface="Arial"/>
                <a:cs typeface="Arial"/>
              </a:rPr>
              <a:t>basis.</a:t>
            </a:r>
            <a:endParaRPr sz="1500" dirty="0">
              <a:solidFill>
                <a:schemeClr val="tx2">
                  <a:lumMod val="95000"/>
                  <a:lumOff val="5000"/>
                </a:schemeClr>
              </a:solidFill>
              <a:latin typeface="Arial"/>
              <a:cs typeface="Arial"/>
            </a:endParaRPr>
          </a:p>
        </p:txBody>
      </p:sp>
      <p:sp>
        <p:nvSpPr>
          <p:cNvPr id="10" name="object 10"/>
          <p:cNvSpPr txBox="1"/>
          <p:nvPr/>
        </p:nvSpPr>
        <p:spPr>
          <a:xfrm>
            <a:off x="6096000" y="5939420"/>
            <a:ext cx="3363939" cy="999120"/>
          </a:xfrm>
          <a:prstGeom prst="rect">
            <a:avLst/>
          </a:prstGeom>
        </p:spPr>
        <p:txBody>
          <a:bodyPr vert="horz" wrap="square" lIns="0" tIns="11430" rIns="0" bIns="0" rtlCol="0">
            <a:spAutoFit/>
          </a:bodyPr>
          <a:lstStyle/>
          <a:p>
            <a:pPr marL="12700" marR="5080" indent="197485" algn="r">
              <a:lnSpc>
                <a:spcPct val="119000"/>
              </a:lnSpc>
              <a:spcBef>
                <a:spcPts val="90"/>
              </a:spcBef>
            </a:pPr>
            <a:r>
              <a:rPr b="1" spc="-10" dirty="0">
                <a:solidFill>
                  <a:srgbClr val="3C1B12"/>
                </a:solidFill>
                <a:latin typeface="+mn-lt"/>
                <a:cs typeface="Palatino Linotype"/>
              </a:rPr>
              <a:t>Regards</a:t>
            </a:r>
            <a:r>
              <a:rPr b="1" spc="-65" dirty="0">
                <a:solidFill>
                  <a:srgbClr val="3C1B12"/>
                </a:solidFill>
                <a:latin typeface="+mn-lt"/>
                <a:cs typeface="Palatino Linotype"/>
              </a:rPr>
              <a:t> </a:t>
            </a:r>
            <a:r>
              <a:rPr b="1" spc="-190" dirty="0">
                <a:solidFill>
                  <a:srgbClr val="3C1B12"/>
                </a:solidFill>
                <a:latin typeface="+mn-lt"/>
                <a:cs typeface="Palatino Linotype"/>
              </a:rPr>
              <a:t>&amp;</a:t>
            </a:r>
            <a:r>
              <a:rPr b="1" spc="-15" dirty="0">
                <a:solidFill>
                  <a:srgbClr val="3C1B12"/>
                </a:solidFill>
                <a:latin typeface="+mn-lt"/>
                <a:cs typeface="Palatino Linotype"/>
              </a:rPr>
              <a:t> </a:t>
            </a:r>
            <a:r>
              <a:rPr b="1" dirty="0">
                <a:solidFill>
                  <a:srgbClr val="3C1B12"/>
                </a:solidFill>
                <a:latin typeface="+mn-lt"/>
                <a:cs typeface="Palatino Linotype"/>
              </a:rPr>
              <a:t>Best</a:t>
            </a:r>
            <a:r>
              <a:rPr b="1" spc="-40" dirty="0">
                <a:solidFill>
                  <a:srgbClr val="3C1B12"/>
                </a:solidFill>
                <a:latin typeface="+mn-lt"/>
                <a:cs typeface="Palatino Linotype"/>
              </a:rPr>
              <a:t> </a:t>
            </a:r>
            <a:r>
              <a:rPr b="1" spc="-20" dirty="0">
                <a:solidFill>
                  <a:srgbClr val="3C1B12"/>
                </a:solidFill>
                <a:latin typeface="+mn-lt"/>
                <a:cs typeface="Palatino Linotype"/>
              </a:rPr>
              <a:t>wishes,</a:t>
            </a:r>
            <a:endParaRPr lang="en-US" b="1" spc="-20" dirty="0">
              <a:solidFill>
                <a:srgbClr val="3C1B12"/>
              </a:solidFill>
              <a:latin typeface="+mn-lt"/>
              <a:cs typeface="Palatino Linotype"/>
            </a:endParaRPr>
          </a:p>
          <a:p>
            <a:pPr marL="12700" marR="5080" indent="197485" algn="r">
              <a:lnSpc>
                <a:spcPct val="119000"/>
              </a:lnSpc>
              <a:spcBef>
                <a:spcPts val="90"/>
              </a:spcBef>
            </a:pPr>
            <a:r>
              <a:rPr b="1" spc="-20" dirty="0">
                <a:solidFill>
                  <a:srgbClr val="3C1B12"/>
                </a:solidFill>
                <a:latin typeface="+mn-lt"/>
                <a:cs typeface="Palatino Linotype"/>
              </a:rPr>
              <a:t> </a:t>
            </a:r>
            <a:r>
              <a:rPr b="1" spc="-10" dirty="0">
                <a:solidFill>
                  <a:srgbClr val="3C1B12"/>
                </a:solidFill>
                <a:latin typeface="+mn-lt"/>
                <a:cs typeface="Palatino Linotype"/>
              </a:rPr>
              <a:t>Dr.</a:t>
            </a:r>
            <a:r>
              <a:rPr b="1" spc="-60" dirty="0">
                <a:solidFill>
                  <a:srgbClr val="3C1B12"/>
                </a:solidFill>
                <a:latin typeface="+mn-lt"/>
                <a:cs typeface="Palatino Linotype"/>
              </a:rPr>
              <a:t> </a:t>
            </a:r>
            <a:r>
              <a:rPr b="1" spc="-20" dirty="0">
                <a:solidFill>
                  <a:srgbClr val="3C1B12"/>
                </a:solidFill>
                <a:latin typeface="+mn-lt"/>
                <a:cs typeface="Palatino Linotype"/>
              </a:rPr>
              <a:t>Ravi</a:t>
            </a:r>
            <a:r>
              <a:rPr b="1" spc="-60" dirty="0">
                <a:solidFill>
                  <a:srgbClr val="3C1B12"/>
                </a:solidFill>
                <a:latin typeface="+mn-lt"/>
                <a:cs typeface="Palatino Linotype"/>
              </a:rPr>
              <a:t> </a:t>
            </a:r>
            <a:r>
              <a:rPr b="1" spc="-10" dirty="0">
                <a:solidFill>
                  <a:srgbClr val="3C1B12"/>
                </a:solidFill>
                <a:latin typeface="+mn-lt"/>
                <a:cs typeface="Palatino Linotype"/>
              </a:rPr>
              <a:t>Shanker</a:t>
            </a:r>
            <a:r>
              <a:rPr b="1" spc="-60" dirty="0">
                <a:solidFill>
                  <a:srgbClr val="3C1B12"/>
                </a:solidFill>
                <a:latin typeface="+mn-lt"/>
                <a:cs typeface="Palatino Linotype"/>
              </a:rPr>
              <a:t> </a:t>
            </a:r>
            <a:r>
              <a:rPr b="1" spc="-10" dirty="0">
                <a:solidFill>
                  <a:srgbClr val="3C1B12"/>
                </a:solidFill>
                <a:latin typeface="+mn-lt"/>
                <a:cs typeface="Palatino Linotype"/>
              </a:rPr>
              <a:t>Mishra</a:t>
            </a:r>
            <a:endParaRPr dirty="0">
              <a:latin typeface="+mn-lt"/>
              <a:cs typeface="Palatino Linotype"/>
            </a:endParaRPr>
          </a:p>
          <a:p>
            <a:pPr marR="5080" algn="r">
              <a:lnSpc>
                <a:spcPct val="100000"/>
              </a:lnSpc>
              <a:spcBef>
                <a:spcPts val="334"/>
              </a:spcBef>
            </a:pPr>
            <a:r>
              <a:rPr b="1" spc="-10" dirty="0">
                <a:solidFill>
                  <a:srgbClr val="3C1B12"/>
                </a:solidFill>
                <a:latin typeface="+mn-lt"/>
                <a:cs typeface="Palatino Linotype"/>
              </a:rPr>
              <a:t>Director</a:t>
            </a:r>
            <a:endParaRPr dirty="0">
              <a:latin typeface="+mn-lt"/>
              <a:cs typeface="Palatino Linotype"/>
            </a:endParaRPr>
          </a:p>
        </p:txBody>
      </p:sp>
      <p:sp>
        <p:nvSpPr>
          <p:cNvPr id="11" name="object 11"/>
          <p:cNvSpPr txBox="1"/>
          <p:nvPr/>
        </p:nvSpPr>
        <p:spPr>
          <a:xfrm>
            <a:off x="4483146" y="7002302"/>
            <a:ext cx="5078730" cy="262892"/>
          </a:xfrm>
          <a:prstGeom prst="rect">
            <a:avLst/>
          </a:prstGeom>
        </p:spPr>
        <p:txBody>
          <a:bodyPr vert="horz" wrap="square" lIns="0" tIns="16510" rIns="0" bIns="0" rtlCol="0">
            <a:spAutoFit/>
          </a:bodyPr>
          <a:lstStyle/>
          <a:p>
            <a:pPr marL="12700">
              <a:lnSpc>
                <a:spcPct val="100000"/>
              </a:lnSpc>
              <a:spcBef>
                <a:spcPts val="130"/>
              </a:spcBef>
            </a:pPr>
            <a:r>
              <a:rPr sz="1600" b="1" spc="-20" dirty="0">
                <a:solidFill>
                  <a:srgbClr val="3C1B12"/>
                </a:solidFill>
                <a:latin typeface="+mn-lt"/>
                <a:cs typeface="Palatino Linotype"/>
              </a:rPr>
              <a:t>Babu</a:t>
            </a:r>
            <a:r>
              <a:rPr sz="1600" b="1" spc="-65" dirty="0">
                <a:solidFill>
                  <a:srgbClr val="3C1B12"/>
                </a:solidFill>
                <a:latin typeface="+mn-lt"/>
                <a:cs typeface="Palatino Linotype"/>
              </a:rPr>
              <a:t> </a:t>
            </a:r>
            <a:r>
              <a:rPr sz="1600" b="1" spc="-20" dirty="0">
                <a:solidFill>
                  <a:srgbClr val="3C1B12"/>
                </a:solidFill>
                <a:latin typeface="+mn-lt"/>
                <a:cs typeface="Palatino Linotype"/>
              </a:rPr>
              <a:t>Sunder</a:t>
            </a:r>
            <a:r>
              <a:rPr sz="1600" b="1" spc="-45" dirty="0">
                <a:solidFill>
                  <a:srgbClr val="3C1B12"/>
                </a:solidFill>
                <a:latin typeface="+mn-lt"/>
                <a:cs typeface="Palatino Linotype"/>
              </a:rPr>
              <a:t> </a:t>
            </a:r>
            <a:r>
              <a:rPr sz="1600" b="1" spc="-65" dirty="0">
                <a:solidFill>
                  <a:srgbClr val="3C1B12"/>
                </a:solidFill>
                <a:latin typeface="+mn-lt"/>
                <a:cs typeface="Palatino Linotype"/>
              </a:rPr>
              <a:t>Singh</a:t>
            </a:r>
            <a:r>
              <a:rPr sz="1600" b="1" spc="-25" dirty="0">
                <a:solidFill>
                  <a:srgbClr val="3C1B12"/>
                </a:solidFill>
                <a:latin typeface="+mn-lt"/>
                <a:cs typeface="Palatino Linotype"/>
              </a:rPr>
              <a:t> </a:t>
            </a:r>
            <a:r>
              <a:rPr sz="1600" b="1" dirty="0">
                <a:solidFill>
                  <a:srgbClr val="3C1B12"/>
                </a:solidFill>
                <a:latin typeface="+mn-lt"/>
                <a:cs typeface="Palatino Linotype"/>
              </a:rPr>
              <a:t>Institute</a:t>
            </a:r>
            <a:r>
              <a:rPr sz="1600" b="1" spc="-45" dirty="0">
                <a:solidFill>
                  <a:srgbClr val="3C1B12"/>
                </a:solidFill>
                <a:latin typeface="+mn-lt"/>
                <a:cs typeface="Palatino Linotype"/>
              </a:rPr>
              <a:t> </a:t>
            </a:r>
            <a:r>
              <a:rPr sz="1600" b="1" dirty="0">
                <a:solidFill>
                  <a:srgbClr val="3C1B12"/>
                </a:solidFill>
                <a:latin typeface="+mn-lt"/>
                <a:cs typeface="Palatino Linotype"/>
              </a:rPr>
              <a:t>of</a:t>
            </a:r>
            <a:r>
              <a:rPr sz="1600" b="1" spc="-40" dirty="0">
                <a:solidFill>
                  <a:srgbClr val="3C1B12"/>
                </a:solidFill>
                <a:latin typeface="+mn-lt"/>
                <a:cs typeface="Palatino Linotype"/>
              </a:rPr>
              <a:t> </a:t>
            </a:r>
            <a:r>
              <a:rPr sz="1600" b="1" spc="-35" dirty="0">
                <a:solidFill>
                  <a:srgbClr val="3C1B12"/>
                </a:solidFill>
                <a:latin typeface="+mn-lt"/>
                <a:cs typeface="Palatino Linotype"/>
              </a:rPr>
              <a:t>Technology</a:t>
            </a:r>
            <a:r>
              <a:rPr sz="1600" b="1" spc="-45" dirty="0">
                <a:solidFill>
                  <a:srgbClr val="3C1B12"/>
                </a:solidFill>
                <a:latin typeface="+mn-lt"/>
                <a:cs typeface="Palatino Linotype"/>
              </a:rPr>
              <a:t> </a:t>
            </a:r>
            <a:r>
              <a:rPr sz="1600" b="1" dirty="0">
                <a:solidFill>
                  <a:srgbClr val="3C1B12"/>
                </a:solidFill>
                <a:latin typeface="+mn-lt"/>
                <a:cs typeface="Palatino Linotype"/>
              </a:rPr>
              <a:t>and</a:t>
            </a:r>
            <a:r>
              <a:rPr sz="1600" b="1" spc="-45" dirty="0">
                <a:solidFill>
                  <a:srgbClr val="3C1B12"/>
                </a:solidFill>
                <a:latin typeface="+mn-lt"/>
                <a:cs typeface="Palatino Linotype"/>
              </a:rPr>
              <a:t> </a:t>
            </a:r>
            <a:r>
              <a:rPr sz="1600" b="1" spc="-10" dirty="0">
                <a:solidFill>
                  <a:srgbClr val="3C1B12"/>
                </a:solidFill>
                <a:latin typeface="+mn-lt"/>
                <a:cs typeface="Palatino Linotype"/>
              </a:rPr>
              <a:t>Management</a:t>
            </a:r>
            <a:endParaRPr sz="1600" dirty="0">
              <a:latin typeface="+mn-lt"/>
              <a:cs typeface="Palatino Linotype"/>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0"/>
            <a:ext cx="9411813" cy="830997"/>
          </a:xfrm>
        </p:spPr>
        <p:txBody>
          <a:bodyPr/>
          <a:lstStyle/>
          <a:p>
            <a:r>
              <a:rPr lang="en-US" sz="5400" dirty="0">
                <a:solidFill>
                  <a:srgbClr val="C00000"/>
                </a:solidFill>
              </a:rPr>
              <a:t>  Dean Academic’s Message</a:t>
            </a:r>
          </a:p>
        </p:txBody>
      </p:sp>
      <p:sp>
        <p:nvSpPr>
          <p:cNvPr id="3" name="Text Placeholder 2"/>
          <p:cNvSpPr>
            <a:spLocks noGrp="1"/>
          </p:cNvSpPr>
          <p:nvPr>
            <p:ph type="body" idx="1"/>
          </p:nvPr>
        </p:nvSpPr>
        <p:spPr>
          <a:xfrm>
            <a:off x="228600" y="948898"/>
            <a:ext cx="5765800" cy="7255961"/>
          </a:xfrm>
        </p:spPr>
        <p:txBody>
          <a:bodyPr/>
          <a:lstStyle/>
          <a:p>
            <a:pPr algn="just"/>
            <a:r>
              <a:rPr lang="en-US" sz="1800" dirty="0">
                <a:solidFill>
                  <a:schemeClr val="tx2">
                    <a:lumMod val="95000"/>
                    <a:lumOff val="5000"/>
                  </a:schemeClr>
                </a:solidFill>
                <a:latin typeface="+mn-lt"/>
              </a:rPr>
              <a:t>Education is the most critical infrastructure we will ever build. As your Dean, my mission is to ensure that your time here is more than just a path to a degree—it is a rigorous preparation for a world that demands both technical mastery and ethical courage.</a:t>
            </a:r>
          </a:p>
          <a:p>
            <a:pPr algn="just"/>
            <a:r>
              <a:rPr lang="en-US" sz="1800" dirty="0">
                <a:solidFill>
                  <a:schemeClr val="tx2">
                    <a:lumMod val="95000"/>
                    <a:lumOff val="5000"/>
                  </a:schemeClr>
                </a:solidFill>
                <a:latin typeface="+mn-lt"/>
              </a:rPr>
              <a:t>Our curriculum is designed to challenge your assumptions and sharpen your problem-solving abilities. In these halls, we don’t just teach you how things work; we challenge you to imagine how they can work better, more sustainably, and more inclusively.</a:t>
            </a:r>
          </a:p>
          <a:p>
            <a:pPr algn="just"/>
            <a:r>
              <a:rPr lang="en-US" sz="1800" dirty="0">
                <a:solidFill>
                  <a:schemeClr val="tx2">
                    <a:lumMod val="95000"/>
                    <a:lumOff val="5000"/>
                  </a:schemeClr>
                </a:solidFill>
                <a:latin typeface="+mn-lt"/>
              </a:rPr>
              <a:t>To our students: Approach your studies with the same precision you would a skyscraper. The habits, integrity, and curiosity you develop today are the foundation of your professional legacy. We provide the tools; you provide the ambition.</a:t>
            </a:r>
          </a:p>
          <a:p>
            <a:pPr algn="just"/>
            <a:r>
              <a:rPr lang="en-US" sz="1800" dirty="0">
                <a:solidFill>
                  <a:schemeClr val="tx2">
                    <a:lumMod val="95000"/>
                    <a:lumOff val="5000"/>
                  </a:schemeClr>
                </a:solidFill>
                <a:latin typeface="+mn-lt"/>
              </a:rPr>
              <a:t>Let us build a future defined by excellence, one lesson at a time.</a:t>
            </a:r>
          </a:p>
          <a:p>
            <a:endParaRPr lang="en-US" sz="1500" dirty="0">
              <a:solidFill>
                <a:schemeClr val="tx1">
                  <a:lumMod val="65000"/>
                  <a:lumOff val="35000"/>
                </a:schemeClr>
              </a:solidFill>
              <a:latin typeface="枂튰ß餻杍"/>
            </a:endParaRPr>
          </a:p>
          <a:p>
            <a:pPr marL="12700" marR="5080" indent="197485" algn="r">
              <a:lnSpc>
                <a:spcPct val="119000"/>
              </a:lnSpc>
              <a:spcBef>
                <a:spcPts val="90"/>
              </a:spcBef>
            </a:pPr>
            <a:r>
              <a:rPr lang="en-US" sz="1800" spc="-10" dirty="0">
                <a:solidFill>
                  <a:srgbClr val="3C1B12"/>
                </a:solidFill>
                <a:latin typeface="Palatino Linotype"/>
                <a:cs typeface="Palatino Linotype"/>
              </a:rPr>
              <a:t>Regards</a:t>
            </a:r>
            <a:r>
              <a:rPr lang="en-US" sz="1800" spc="-65" dirty="0">
                <a:solidFill>
                  <a:srgbClr val="3C1B12"/>
                </a:solidFill>
                <a:latin typeface="Palatino Linotype"/>
                <a:cs typeface="Palatino Linotype"/>
              </a:rPr>
              <a:t> </a:t>
            </a:r>
            <a:r>
              <a:rPr lang="en-US" sz="1800" spc="-190" dirty="0">
                <a:solidFill>
                  <a:srgbClr val="3C1B12"/>
                </a:solidFill>
                <a:latin typeface="Palatino Linotype"/>
                <a:cs typeface="Palatino Linotype"/>
              </a:rPr>
              <a:t>&amp;</a:t>
            </a:r>
            <a:r>
              <a:rPr lang="en-US" sz="1800" spc="-15" dirty="0">
                <a:solidFill>
                  <a:srgbClr val="3C1B12"/>
                </a:solidFill>
                <a:latin typeface="Palatino Linotype"/>
                <a:cs typeface="Palatino Linotype"/>
              </a:rPr>
              <a:t> </a:t>
            </a:r>
            <a:r>
              <a:rPr lang="en-US" sz="1800" dirty="0">
                <a:solidFill>
                  <a:srgbClr val="3C1B12"/>
                </a:solidFill>
                <a:latin typeface="Palatino Linotype"/>
                <a:cs typeface="Palatino Linotype"/>
              </a:rPr>
              <a:t>Best</a:t>
            </a:r>
            <a:r>
              <a:rPr lang="en-US" sz="1800" spc="-40" dirty="0">
                <a:solidFill>
                  <a:srgbClr val="3C1B12"/>
                </a:solidFill>
                <a:latin typeface="Palatino Linotype"/>
                <a:cs typeface="Palatino Linotype"/>
              </a:rPr>
              <a:t> </a:t>
            </a:r>
            <a:r>
              <a:rPr lang="en-US" sz="1800" spc="-20" dirty="0">
                <a:solidFill>
                  <a:srgbClr val="3C1B12"/>
                </a:solidFill>
                <a:latin typeface="Palatino Linotype"/>
                <a:cs typeface="Palatino Linotype"/>
              </a:rPr>
              <a:t>wishes, </a:t>
            </a:r>
          </a:p>
          <a:p>
            <a:pPr marL="12700" marR="5080" indent="197485" algn="r">
              <a:lnSpc>
                <a:spcPct val="119000"/>
              </a:lnSpc>
              <a:spcBef>
                <a:spcPts val="90"/>
              </a:spcBef>
            </a:pPr>
            <a:r>
              <a:rPr lang="en-US" sz="1800" spc="-10" dirty="0">
                <a:solidFill>
                  <a:srgbClr val="3C1B12"/>
                </a:solidFill>
                <a:latin typeface="Palatino Linotype"/>
                <a:cs typeface="Palatino Linotype"/>
              </a:rPr>
              <a:t>Dr.</a:t>
            </a:r>
            <a:r>
              <a:rPr lang="en-US" sz="1800" spc="-60" dirty="0">
                <a:solidFill>
                  <a:srgbClr val="3C1B12"/>
                </a:solidFill>
                <a:latin typeface="Palatino Linotype"/>
                <a:cs typeface="Palatino Linotype"/>
              </a:rPr>
              <a:t> </a:t>
            </a:r>
            <a:r>
              <a:rPr lang="en-US" sz="1800" spc="-20" dirty="0" err="1">
                <a:solidFill>
                  <a:srgbClr val="3C1B12"/>
                </a:solidFill>
                <a:latin typeface="Palatino Linotype"/>
                <a:cs typeface="Palatino Linotype"/>
              </a:rPr>
              <a:t>Amit</a:t>
            </a:r>
            <a:r>
              <a:rPr lang="en-US" sz="1800" spc="-20" dirty="0">
                <a:solidFill>
                  <a:srgbClr val="3C1B12"/>
                </a:solidFill>
                <a:latin typeface="Palatino Linotype"/>
                <a:cs typeface="Palatino Linotype"/>
              </a:rPr>
              <a:t> Kumar </a:t>
            </a:r>
            <a:r>
              <a:rPr lang="en-US" sz="1800" spc="-20" dirty="0" err="1">
                <a:solidFill>
                  <a:srgbClr val="3C1B12"/>
                </a:solidFill>
                <a:latin typeface="Palatino Linotype"/>
                <a:cs typeface="Palatino Linotype"/>
              </a:rPr>
              <a:t>Srivastava</a:t>
            </a:r>
            <a:endParaRPr lang="en-US" sz="1800" dirty="0">
              <a:latin typeface="Palatino Linotype"/>
              <a:cs typeface="Palatino Linotype"/>
            </a:endParaRPr>
          </a:p>
          <a:p>
            <a:pPr marR="5080" algn="r">
              <a:spcBef>
                <a:spcPts val="334"/>
              </a:spcBef>
            </a:pPr>
            <a:r>
              <a:rPr lang="en-US" sz="1800" spc="-10" dirty="0">
                <a:solidFill>
                  <a:srgbClr val="3C1B12"/>
                </a:solidFill>
                <a:latin typeface="Palatino Linotype"/>
                <a:cs typeface="Palatino Linotype"/>
              </a:rPr>
              <a:t>Dean Academics</a:t>
            </a:r>
          </a:p>
          <a:p>
            <a:pPr marR="5080" algn="r">
              <a:spcBef>
                <a:spcPts val="334"/>
              </a:spcBef>
            </a:pPr>
            <a:r>
              <a:rPr lang="en-US" sz="1600" spc="-20" dirty="0">
                <a:solidFill>
                  <a:srgbClr val="3C1B12"/>
                </a:solidFill>
                <a:latin typeface="Palatino Linotype"/>
                <a:cs typeface="Palatino Linotype"/>
              </a:rPr>
              <a:t>Babu</a:t>
            </a:r>
            <a:r>
              <a:rPr lang="en-US" sz="1600" spc="-65" dirty="0">
                <a:solidFill>
                  <a:srgbClr val="3C1B12"/>
                </a:solidFill>
                <a:latin typeface="Palatino Linotype"/>
                <a:cs typeface="Palatino Linotype"/>
              </a:rPr>
              <a:t> </a:t>
            </a:r>
            <a:r>
              <a:rPr lang="en-US" sz="1600" spc="-20" dirty="0">
                <a:solidFill>
                  <a:srgbClr val="3C1B12"/>
                </a:solidFill>
                <a:latin typeface="Palatino Linotype"/>
                <a:cs typeface="Palatino Linotype"/>
              </a:rPr>
              <a:t>Sunder</a:t>
            </a:r>
            <a:r>
              <a:rPr lang="en-US" sz="1600" spc="-45" dirty="0">
                <a:solidFill>
                  <a:srgbClr val="3C1B12"/>
                </a:solidFill>
                <a:latin typeface="Palatino Linotype"/>
                <a:cs typeface="Palatino Linotype"/>
              </a:rPr>
              <a:t> </a:t>
            </a:r>
            <a:r>
              <a:rPr lang="en-US" sz="1600" spc="-65" dirty="0">
                <a:solidFill>
                  <a:srgbClr val="3C1B12"/>
                </a:solidFill>
                <a:latin typeface="Palatino Linotype"/>
                <a:cs typeface="Palatino Linotype"/>
              </a:rPr>
              <a:t>Singh</a:t>
            </a:r>
            <a:r>
              <a:rPr lang="en-US" sz="1600" spc="-25" dirty="0">
                <a:solidFill>
                  <a:srgbClr val="3C1B12"/>
                </a:solidFill>
                <a:latin typeface="Palatino Linotype"/>
                <a:cs typeface="Palatino Linotype"/>
              </a:rPr>
              <a:t> </a:t>
            </a:r>
            <a:r>
              <a:rPr lang="en-US" sz="1600" dirty="0">
                <a:solidFill>
                  <a:srgbClr val="3C1B12"/>
                </a:solidFill>
                <a:latin typeface="Palatino Linotype"/>
                <a:cs typeface="Palatino Linotype"/>
              </a:rPr>
              <a:t>Institute</a:t>
            </a:r>
            <a:r>
              <a:rPr lang="en-US" sz="1600" spc="-45" dirty="0">
                <a:solidFill>
                  <a:srgbClr val="3C1B12"/>
                </a:solidFill>
                <a:latin typeface="Palatino Linotype"/>
                <a:cs typeface="Palatino Linotype"/>
              </a:rPr>
              <a:t> </a:t>
            </a:r>
            <a:r>
              <a:rPr lang="en-US" sz="1600" dirty="0">
                <a:solidFill>
                  <a:srgbClr val="3C1B12"/>
                </a:solidFill>
                <a:latin typeface="Palatino Linotype"/>
                <a:cs typeface="Palatino Linotype"/>
              </a:rPr>
              <a:t>of</a:t>
            </a:r>
            <a:r>
              <a:rPr lang="en-US" sz="1600" spc="-40" dirty="0">
                <a:solidFill>
                  <a:srgbClr val="3C1B12"/>
                </a:solidFill>
                <a:latin typeface="Palatino Linotype"/>
                <a:cs typeface="Palatino Linotype"/>
              </a:rPr>
              <a:t> </a:t>
            </a:r>
            <a:r>
              <a:rPr lang="en-US" sz="1600" spc="-35" dirty="0">
                <a:solidFill>
                  <a:srgbClr val="3C1B12"/>
                </a:solidFill>
                <a:latin typeface="Palatino Linotype"/>
                <a:cs typeface="Palatino Linotype"/>
              </a:rPr>
              <a:t>Technology</a:t>
            </a:r>
            <a:r>
              <a:rPr lang="en-US" sz="1600" spc="-45" dirty="0">
                <a:solidFill>
                  <a:srgbClr val="3C1B12"/>
                </a:solidFill>
                <a:latin typeface="Palatino Linotype"/>
                <a:cs typeface="Palatino Linotype"/>
              </a:rPr>
              <a:t> </a:t>
            </a:r>
            <a:r>
              <a:rPr lang="en-US" sz="1600" dirty="0">
                <a:solidFill>
                  <a:srgbClr val="3C1B12"/>
                </a:solidFill>
                <a:latin typeface="Palatino Linotype"/>
                <a:cs typeface="Palatino Linotype"/>
              </a:rPr>
              <a:t>and</a:t>
            </a:r>
            <a:r>
              <a:rPr lang="en-US" sz="1600" spc="-45" dirty="0">
                <a:solidFill>
                  <a:srgbClr val="3C1B12"/>
                </a:solidFill>
                <a:latin typeface="Palatino Linotype"/>
                <a:cs typeface="Palatino Linotype"/>
              </a:rPr>
              <a:t> </a:t>
            </a:r>
            <a:r>
              <a:rPr lang="en-US" sz="1600" spc="-10" dirty="0">
                <a:solidFill>
                  <a:srgbClr val="3C1B12"/>
                </a:solidFill>
                <a:latin typeface="Palatino Linotype"/>
                <a:cs typeface="Palatino Linotype"/>
              </a:rPr>
              <a:t>Management</a:t>
            </a:r>
            <a:endParaRPr lang="en-US" sz="1600" dirty="0">
              <a:latin typeface="Palatino Linotype"/>
              <a:cs typeface="Palatino Linotype"/>
            </a:endParaRPr>
          </a:p>
          <a:p>
            <a:pPr marR="5080" algn="r">
              <a:lnSpc>
                <a:spcPct val="100000"/>
              </a:lnSpc>
              <a:spcBef>
                <a:spcPts val="334"/>
              </a:spcBef>
            </a:pPr>
            <a:endParaRPr lang="en-US" sz="1600" spc="-10" dirty="0">
              <a:solidFill>
                <a:srgbClr val="3C1B12"/>
              </a:solidFill>
              <a:latin typeface="Palatino Linotype"/>
              <a:cs typeface="Palatino Linotype"/>
            </a:endParaRPr>
          </a:p>
          <a:p>
            <a:pPr marR="5080" algn="r">
              <a:lnSpc>
                <a:spcPct val="100000"/>
              </a:lnSpc>
              <a:spcBef>
                <a:spcPts val="334"/>
              </a:spcBef>
            </a:pPr>
            <a:endParaRPr lang="en-US" sz="1600" dirty="0">
              <a:latin typeface="Palatino Linotype"/>
              <a:cs typeface="Palatino Linotype"/>
            </a:endParaRPr>
          </a:p>
          <a:p>
            <a:endParaRPr lang="en-US" sz="1500" dirty="0">
              <a:solidFill>
                <a:schemeClr val="tx1"/>
              </a:solidFill>
              <a:latin typeface="Times New Roman" pitchFamily="18" charset="0"/>
              <a:cs typeface="Times New Roman" pitchFamily="18" charset="0"/>
            </a:endParaRPr>
          </a:p>
          <a:p>
            <a:endParaRPr lang="en-US" sz="1500" dirty="0">
              <a:solidFill>
                <a:schemeClr val="tx1">
                  <a:lumMod val="65000"/>
                  <a:lumOff val="35000"/>
                </a:schemeClr>
              </a:solidFill>
              <a:latin typeface="枂튰ß餻杍"/>
            </a:endParaRPr>
          </a:p>
        </p:txBody>
      </p:sp>
      <p:pic>
        <p:nvPicPr>
          <p:cNvPr id="8" name="Picture 7" descr="A person in a suit pointing at a microphone&#10;&#10;AI-generated content may be incorrect.">
            <a:extLst>
              <a:ext uri="{FF2B5EF4-FFF2-40B4-BE49-F238E27FC236}">
                <a16:creationId xmlns="" xmlns:a16="http://schemas.microsoft.com/office/drawing/2014/main" id="{94EDCD67-6ADD-81CB-CE28-1EBF40CA3A72}"/>
              </a:ext>
            </a:extLst>
          </p:cNvPr>
          <p:cNvPicPr>
            <a:picLocks noChangeAspect="1"/>
          </p:cNvPicPr>
          <p:nvPr/>
        </p:nvPicPr>
        <p:blipFill>
          <a:blip r:embed="rId2">
            <a:extLst>
              <a:ext uri="{28A0092B-C50C-407E-A947-70E740481C1C}">
                <a14:useLocalDpi xmlns="" xmlns:a14="http://schemas.microsoft.com/office/drawing/2010/main" val="0"/>
              </a:ext>
            </a:extLst>
          </a:blip>
          <a:stretch>
            <a:fillRect/>
          </a:stretch>
        </p:blipFill>
        <p:spPr>
          <a:xfrm>
            <a:off x="6109367" y="948898"/>
            <a:ext cx="3644678" cy="6366302"/>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3918</TotalTime>
  <Words>1987</Words>
  <Application>Microsoft Office PowerPoint</Application>
  <PresentationFormat>Custom</PresentationFormat>
  <Paragraphs>231</Paragraphs>
  <Slides>35</Slides>
  <Notes>2</Notes>
  <HiddenSlides>0</HiddenSlides>
  <MMClips>0</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Office Theme</vt:lpstr>
      <vt:lpstr>BABU SUNDER SINGH GROUP OF  INSTITUTIONS</vt:lpstr>
      <vt:lpstr>We are....</vt:lpstr>
      <vt:lpstr>Our Inspiration</vt:lpstr>
      <vt:lpstr>The Founders</vt:lpstr>
      <vt:lpstr>The Chairman’s Message</vt:lpstr>
      <vt:lpstr>The Chairperson’s Message</vt:lpstr>
      <vt:lpstr>Director General’s Message</vt:lpstr>
      <vt:lpstr>Director’s Message</vt:lpstr>
      <vt:lpstr>  Dean Academic’s Message</vt:lpstr>
      <vt:lpstr>  THE VISION &amp;  MISSION OF THE INSTITUTE</vt:lpstr>
      <vt:lpstr> THE VISION &amp;  MISSION OF THE  DEPARTMENT</vt:lpstr>
      <vt:lpstr>Slide 12</vt:lpstr>
      <vt:lpstr> Our Faculty Experts:-     </vt:lpstr>
      <vt:lpstr>ACADEMIC PROGRAMS Diploma (3 years)- Civil Engineering        Intake-30 A Diploma in Civil Engineering is a course focusing on the practical aspects of planning, designing, constructing, and maintaining structures like buildings, roads, bridges, and other infrastructure.   B.Tech (4 years)- Civil Engineering          Intake-60 Major and minor system of education: Civil Engineering will be the subject and student can select a minor subject from the other department .   Why Civil Engineering ? - Civil engineering is the oldest and perhaps the most popular branch of engineering. It is continuing for thousands of years and will remain in practice for any more millenniums. - Civil engineering is based on mature and safe technology; therefore, the techniques taught in the four-years B.Tech program will be relevant for many more years to practice in real life. - Civil engineering offers a wide range of job opportunities, including Core industry,  Government   &amp;  PSU,  IT  industries,  academics,  R&amp;D  and entrepreneurship. Civil engineering jobs are usually  challenging and adventurous. - Opportunity for civil engineering is available throughout the globe, starting from city to forest and stretches from land to sea. </vt:lpstr>
      <vt:lpstr>WHAT DO CIVIL ENGINEERS DO? - Investigate, design and manage the Construction Activities. - Interpret  and  organize  drawings, plans,  construction  methods  and procedures. - Provide smart mobility solutions. - Design a roads, bridges, runways and Manage its construction. - Develop ways of treating and reusing Storm water and waste water to preserve precious resources. - Develop  mathematical  or  physical models of systems, such as soils, traffic flows,  to study behaviour and develop better management approaches for systems. - Test the soil characteristics parameters  for  the  best  suited foundation design. - Act as a solution finder for all kinds of building problems. - Contribute innovative skills in Research and Development for the inventive exploring of Building material or technology. -Work in public and private sector organization in all types of  construction works. </vt:lpstr>
      <vt:lpstr>Why at BSSITM ? Academic - Syllabus designed in accordance with latest need of industries. Choice based learning system. - State of the art laboratory facilities along with Modern computational facilities. - Highly qualified faculty members. Major and minor system of education.  Placement - Provides ample opportunity for campus placement in core industries. Plenty of opportunity for students interested in IT industries. Rigorous pre-placement training for both core and IT industries. Graduate talent development program (GTDP). -- Skill enhancement through workshop, international conferences, HR  conclave and Industry knowledge lecture series, etc.  Value Addition Learning - Summer internship programs. Encouragement for research. - Exposer to the Multi-dimensional Consultancy Projects. Unique industry – academia partnerships. - Student exchange program.  Outreach Activities - Involvement of students in Societal Research Projects. - - NSS societies are actively involved in various extension and outreach activities. - The societies and chapters encourage students to participate and organize different techno-cultural events and competitions. </vt:lpstr>
      <vt:lpstr>Academic Laboratories - Geotechnical Engineering Lab  -  Structural Engineering Lab  -  Environmental Engineering Lab -  Concrete &amp; Material Testing Lab   -  Transportation Engineering Lab -  Fluid Mechanics Lab -  Hydraulics &amp; Hydraulics Machine Lab -  Surveying Lab -  Engineering Graphics Lab  -  Masonry Demonstration Lab </vt:lpstr>
      <vt:lpstr>        STUDENTS ACTIVITIES (Curricular) LAB ACTIVITIES</vt:lpstr>
      <vt:lpstr>Slide 19</vt:lpstr>
      <vt:lpstr>Industrial Visits</vt:lpstr>
      <vt:lpstr>Slide 21</vt:lpstr>
      <vt:lpstr>Departmental Cultural Activities</vt:lpstr>
      <vt:lpstr>Slide 23</vt:lpstr>
      <vt:lpstr>Slide 24</vt:lpstr>
      <vt:lpstr>Slide 25</vt:lpstr>
      <vt:lpstr>Slide 26</vt:lpstr>
      <vt:lpstr>Major Recruiters College provides continuous placement activities in industry through placement department  of  BSSITM. Rigorous Soft and technical skill enhancement of student is carried out by the school before placement drive. List of recruiters are as follows. </vt:lpstr>
      <vt:lpstr>Slide 28</vt:lpstr>
      <vt:lpstr>OUR PRIDE…</vt:lpstr>
      <vt:lpstr>Babu Sunder Singh Institute of Technology &amp; Management, Lucknow</vt:lpstr>
      <vt:lpstr>BABU SUNDER SINGH GROUP OF INSTITUTIONS</vt:lpstr>
      <vt:lpstr>BABU SUNDER SINGH GROUP OF INSTITUTIONS</vt:lpstr>
      <vt:lpstr>BABU SUNDER SINGH GROUP OF INSTITUTIONS</vt:lpstr>
      <vt:lpstr>Courses Offered</vt:lpstr>
      <vt:lpstr>BABU SUNDER SINGH GROUP OF INSTITUTIONS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BSSGI Brochure</dc:title>
  <dc:creator>Adarsh Kumar</dc:creator>
  <cp:keywords>DAGiqZs1a54,BAFALqe6tFo,0</cp:keywords>
  <cp:lastModifiedBy>Amit</cp:lastModifiedBy>
  <cp:revision>166</cp:revision>
  <dcterms:created xsi:type="dcterms:W3CDTF">2025-04-02T09:06:36Z</dcterms:created>
  <dcterms:modified xsi:type="dcterms:W3CDTF">2026-04-16T09:29:21Z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2025-03-25T00:00:00Z</vt:filetime>
  </property>
  <property fmtid="{D5CDD505-2E9C-101B-9397-08002B2CF9AE}" pid="3" name="Creator">
    <vt:lpwstr>Canva</vt:lpwstr>
  </property>
  <property fmtid="{D5CDD505-2E9C-101B-9397-08002B2CF9AE}" pid="4" name="LastSaved">
    <vt:filetime>2025-04-02T00:00:00Z</vt:filetime>
  </property>
  <property fmtid="{D5CDD505-2E9C-101B-9397-08002B2CF9AE}" pid="5" name="Producer">
    <vt:lpwstr>Canva</vt:lpwstr>
  </property>
</Properties>
</file>